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23C625-6492-4FDC-BB0F-6FF37A3D4DDB}" v="9" dt="2025-04-09T00:01:11.7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4" d="100"/>
          <a:sy n="44" d="100"/>
        </p:scale>
        <p:origin x="200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B945A-19FB-40D7-B3CE-FC3EC827EE5F}" type="datetimeFigureOut">
              <a:rPr lang="en-GB" smtClean="0"/>
              <a:t>25/04/2025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C0F57-7F39-4D6A-8E21-48601ABCA6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2163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B945A-19FB-40D7-B3CE-FC3EC827EE5F}" type="datetimeFigureOut">
              <a:rPr lang="en-GB" smtClean="0"/>
              <a:t>25/04/2025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C0F57-7F39-4D6A-8E21-48601ABCA6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502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B945A-19FB-40D7-B3CE-FC3EC827EE5F}" type="datetimeFigureOut">
              <a:rPr lang="en-GB" smtClean="0"/>
              <a:t>25/04/2025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C0F57-7F39-4D6A-8E21-48601ABCA6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8649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B945A-19FB-40D7-B3CE-FC3EC827EE5F}" type="datetimeFigureOut">
              <a:rPr lang="en-GB" smtClean="0"/>
              <a:t>25/04/2025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C0F57-7F39-4D6A-8E21-48601ABCA6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5936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B945A-19FB-40D7-B3CE-FC3EC827EE5F}" type="datetimeFigureOut">
              <a:rPr lang="en-GB" smtClean="0"/>
              <a:t>25/04/2025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C0F57-7F39-4D6A-8E21-48601ABCA6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8234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B945A-19FB-40D7-B3CE-FC3EC827EE5F}" type="datetimeFigureOut">
              <a:rPr lang="en-GB" smtClean="0"/>
              <a:t>25/04/2025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C0F57-7F39-4D6A-8E21-48601ABCA6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314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B945A-19FB-40D7-B3CE-FC3EC827EE5F}" type="datetimeFigureOut">
              <a:rPr lang="en-GB" smtClean="0"/>
              <a:t>25/04/2025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C0F57-7F39-4D6A-8E21-48601ABCA6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7353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B945A-19FB-40D7-B3CE-FC3EC827EE5F}" type="datetimeFigureOut">
              <a:rPr lang="en-GB" smtClean="0"/>
              <a:t>25/04/2025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C0F57-7F39-4D6A-8E21-48601ABCA6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7653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B945A-19FB-40D7-B3CE-FC3EC827EE5F}" type="datetimeFigureOut">
              <a:rPr lang="en-GB" smtClean="0"/>
              <a:t>25/04/2025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C0F57-7F39-4D6A-8E21-48601ABCA6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0563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B945A-19FB-40D7-B3CE-FC3EC827EE5F}" type="datetimeFigureOut">
              <a:rPr lang="en-GB" smtClean="0"/>
              <a:t>25/04/2025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C0F57-7F39-4D6A-8E21-48601ABCA6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2168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B945A-19FB-40D7-B3CE-FC3EC827EE5F}" type="datetimeFigureOut">
              <a:rPr lang="en-GB" smtClean="0"/>
              <a:t>25/04/2025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C0F57-7F39-4D6A-8E21-48601ABCA6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12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4B945A-19FB-40D7-B3CE-FC3EC827EE5F}" type="datetimeFigureOut">
              <a:rPr lang="en-GB" smtClean="0"/>
              <a:t>25/04/2025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0C0F57-7F39-4D6A-8E21-48601ABCA6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0633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7E1BD767-3C7E-D565-7ACA-79E633C7B8A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098963" y="6075956"/>
            <a:ext cx="2473036" cy="738664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 About Me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Name:____________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30F9F27B-3ABD-F258-F9B6-0BB186069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421081" y="4946442"/>
            <a:ext cx="914400" cy="914400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861F53C9-97D5-A15A-1E30-6BDA153874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428999" y="4946442"/>
            <a:ext cx="914400" cy="914400"/>
          </a:xfrm>
          <a:prstGeom prst="rect">
            <a:avLst/>
          </a:prstGeom>
        </p:spPr>
      </p:pic>
      <p:pic>
        <p:nvPicPr>
          <p:cNvPr id="33" name="Picture 32" descr="Herefordshire and Worcestershire Special Educational Needs/Disabilities Information, Advice and Support Service logo.">
            <a:extLst>
              <a:ext uri="{FF2B5EF4-FFF2-40B4-BE49-F238E27FC236}">
                <a16:creationId xmlns:a16="http://schemas.microsoft.com/office/drawing/2014/main" id="{BB472FFD-EA03-633A-2B10-56136FF453E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7326" y="7063437"/>
            <a:ext cx="1977081" cy="62895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8E304E82-57F8-1CAD-5A14-0257D90D0AFF}"/>
              </a:ext>
            </a:extLst>
          </p:cNvPr>
          <p:cNvSpPr txBox="1"/>
          <p:nvPr/>
        </p:nvSpPr>
        <p:spPr>
          <a:xfrm>
            <a:off x="514349" y="512914"/>
            <a:ext cx="1683327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rgbClr val="0070C0"/>
                </a:solidFill>
              </a:rPr>
              <a:t>My skills/ strengths/ interests </a:t>
            </a:r>
          </a:p>
        </p:txBody>
      </p:sp>
      <p:sp>
        <p:nvSpPr>
          <p:cNvPr id="24" name="TextBox 23" descr="Text box">
            <a:extLst>
              <a:ext uri="{FF2B5EF4-FFF2-40B4-BE49-F238E27FC236}">
                <a16:creationId xmlns:a16="http://schemas.microsoft.com/office/drawing/2014/main" id="{845B92A6-7C5C-226E-6136-230F6981289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514348" y="1217058"/>
            <a:ext cx="1683327" cy="2895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BA0D46E-F7EE-D465-EEBB-0D6F7EA9D43C}"/>
              </a:ext>
            </a:extLst>
          </p:cNvPr>
          <p:cNvSpPr txBox="1"/>
          <p:nvPr/>
        </p:nvSpPr>
        <p:spPr>
          <a:xfrm>
            <a:off x="2543172" y="529259"/>
            <a:ext cx="1683327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rgbClr val="0070C0"/>
                </a:solidFill>
              </a:rPr>
              <a:t>My Health and Wellbeing </a:t>
            </a:r>
          </a:p>
        </p:txBody>
      </p:sp>
      <p:sp>
        <p:nvSpPr>
          <p:cNvPr id="25" name="TextBox 24" descr="Text box">
            <a:extLst>
              <a:ext uri="{FF2B5EF4-FFF2-40B4-BE49-F238E27FC236}">
                <a16:creationId xmlns:a16="http://schemas.microsoft.com/office/drawing/2014/main" id="{9CDA53D2-CDDF-8982-30EE-14A36B871E23}"/>
              </a:ext>
            </a:extLst>
          </p:cNvPr>
          <p:cNvSpPr txBox="1"/>
          <p:nvPr/>
        </p:nvSpPr>
        <p:spPr>
          <a:xfrm>
            <a:off x="2587335" y="1209225"/>
            <a:ext cx="1683327" cy="2895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173867C-7BDB-1EAD-D8F9-3467ACF63633}"/>
              </a:ext>
            </a:extLst>
          </p:cNvPr>
          <p:cNvSpPr txBox="1"/>
          <p:nvPr/>
        </p:nvSpPr>
        <p:spPr>
          <a:xfrm>
            <a:off x="4571997" y="529284"/>
            <a:ext cx="1683327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rgbClr val="0070C0"/>
                </a:solidFill>
              </a:rPr>
              <a:t>My social interaction and relationships</a:t>
            </a:r>
          </a:p>
        </p:txBody>
      </p:sp>
      <p:sp>
        <p:nvSpPr>
          <p:cNvPr id="26" name="TextBox 25" descr="Text box">
            <a:extLst>
              <a:ext uri="{FF2B5EF4-FFF2-40B4-BE49-F238E27FC236}">
                <a16:creationId xmlns:a16="http://schemas.microsoft.com/office/drawing/2014/main" id="{25EE7EE2-E275-765A-F768-61E4F4DF8317}"/>
              </a:ext>
            </a:extLst>
          </p:cNvPr>
          <p:cNvSpPr txBox="1"/>
          <p:nvPr/>
        </p:nvSpPr>
        <p:spPr>
          <a:xfrm>
            <a:off x="4563052" y="1196534"/>
            <a:ext cx="1683327" cy="2895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636A085-5197-5878-679B-A569F21D02CC}"/>
              </a:ext>
            </a:extLst>
          </p:cNvPr>
          <p:cNvSpPr txBox="1"/>
          <p:nvPr/>
        </p:nvSpPr>
        <p:spPr>
          <a:xfrm>
            <a:off x="514348" y="4484777"/>
            <a:ext cx="1683327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rgbClr val="0070C0"/>
                </a:solidFill>
              </a:rPr>
              <a:t>My challenges/ dislikes </a:t>
            </a:r>
          </a:p>
        </p:txBody>
      </p:sp>
      <p:sp>
        <p:nvSpPr>
          <p:cNvPr id="27" name="TextBox 26" descr="Text box">
            <a:extLst>
              <a:ext uri="{FF2B5EF4-FFF2-40B4-BE49-F238E27FC236}">
                <a16:creationId xmlns:a16="http://schemas.microsoft.com/office/drawing/2014/main" id="{4D9B1712-1742-97AE-809C-686BD7072FEE}"/>
              </a:ext>
            </a:extLst>
          </p:cNvPr>
          <p:cNvSpPr txBox="1"/>
          <p:nvPr/>
        </p:nvSpPr>
        <p:spPr>
          <a:xfrm>
            <a:off x="514348" y="5206315"/>
            <a:ext cx="1683327" cy="2895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AF3E812-BD31-604A-6335-6BCC9E0B9270}"/>
              </a:ext>
            </a:extLst>
          </p:cNvPr>
          <p:cNvSpPr txBox="1"/>
          <p:nvPr/>
        </p:nvSpPr>
        <p:spPr>
          <a:xfrm>
            <a:off x="4563051" y="4496265"/>
            <a:ext cx="1683327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independence means to me</a:t>
            </a:r>
          </a:p>
        </p:txBody>
      </p:sp>
      <p:sp>
        <p:nvSpPr>
          <p:cNvPr id="28" name="TextBox 27" descr="Text box">
            <a:extLst>
              <a:ext uri="{FF2B5EF4-FFF2-40B4-BE49-F238E27FC236}">
                <a16:creationId xmlns:a16="http://schemas.microsoft.com/office/drawing/2014/main" id="{B05EE765-12E5-3EF3-9CEF-5F26DD047F84}"/>
              </a:ext>
            </a:extLst>
          </p:cNvPr>
          <p:cNvSpPr txBox="1"/>
          <p:nvPr/>
        </p:nvSpPr>
        <p:spPr>
          <a:xfrm>
            <a:off x="4563050" y="5212473"/>
            <a:ext cx="1683327" cy="2895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976775B-D687-52FC-CAFD-8992B3D05613}"/>
              </a:ext>
            </a:extLst>
          </p:cNvPr>
          <p:cNvSpPr txBox="1"/>
          <p:nvPr/>
        </p:nvSpPr>
        <p:spPr>
          <a:xfrm>
            <a:off x="514350" y="8331693"/>
            <a:ext cx="1683327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Ways I relax</a:t>
            </a:r>
          </a:p>
          <a:p>
            <a:pPr algn="ctr"/>
            <a:endParaRPr lang="en-GB" sz="12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TextBox 28" descr="Text box">
            <a:extLst>
              <a:ext uri="{FF2B5EF4-FFF2-40B4-BE49-F238E27FC236}">
                <a16:creationId xmlns:a16="http://schemas.microsoft.com/office/drawing/2014/main" id="{D29E8ECD-BDCA-9955-6131-D5044F7089BB}"/>
              </a:ext>
            </a:extLst>
          </p:cNvPr>
          <p:cNvSpPr txBox="1"/>
          <p:nvPr/>
        </p:nvSpPr>
        <p:spPr>
          <a:xfrm>
            <a:off x="514348" y="8965398"/>
            <a:ext cx="1683327" cy="2895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CE4AD35-5665-1E51-D025-A9347AA56787}"/>
              </a:ext>
            </a:extLst>
          </p:cNvPr>
          <p:cNvSpPr txBox="1"/>
          <p:nvPr/>
        </p:nvSpPr>
        <p:spPr>
          <a:xfrm>
            <a:off x="2545774" y="8331693"/>
            <a:ext cx="1683327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My hopes/ dreams/ ambitions </a:t>
            </a:r>
          </a:p>
        </p:txBody>
      </p:sp>
      <p:sp>
        <p:nvSpPr>
          <p:cNvPr id="30" name="TextBox 29" descr="Text box">
            <a:extLst>
              <a:ext uri="{FF2B5EF4-FFF2-40B4-BE49-F238E27FC236}">
                <a16:creationId xmlns:a16="http://schemas.microsoft.com/office/drawing/2014/main" id="{41C020C9-28D4-2281-0C5B-7F85E252AE95}"/>
              </a:ext>
            </a:extLst>
          </p:cNvPr>
          <p:cNvSpPr txBox="1"/>
          <p:nvPr/>
        </p:nvSpPr>
        <p:spPr>
          <a:xfrm>
            <a:off x="2543171" y="8965398"/>
            <a:ext cx="1683327" cy="2895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1E7A1FB-2A42-8A12-E7A3-66061851682D}"/>
              </a:ext>
            </a:extLst>
          </p:cNvPr>
          <p:cNvSpPr txBox="1"/>
          <p:nvPr/>
        </p:nvSpPr>
        <p:spPr>
          <a:xfrm>
            <a:off x="4571999" y="8347365"/>
            <a:ext cx="1683327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How I like to be supported</a:t>
            </a:r>
          </a:p>
        </p:txBody>
      </p:sp>
      <p:sp>
        <p:nvSpPr>
          <p:cNvPr id="31" name="TextBox 30" descr="Text box">
            <a:extLst>
              <a:ext uri="{FF2B5EF4-FFF2-40B4-BE49-F238E27FC236}">
                <a16:creationId xmlns:a16="http://schemas.microsoft.com/office/drawing/2014/main" id="{9581C4B2-4323-FB9D-7AA6-9010515D217F}"/>
              </a:ext>
            </a:extLst>
          </p:cNvPr>
          <p:cNvSpPr txBox="1"/>
          <p:nvPr/>
        </p:nvSpPr>
        <p:spPr>
          <a:xfrm>
            <a:off x="4563049" y="8965398"/>
            <a:ext cx="1683327" cy="2895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72812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659</TotalTime>
  <Words>44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All About Me Name:____________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White, Jenna</dc:creator>
  <cp:lastModifiedBy>Smith, Lucy</cp:lastModifiedBy>
  <cp:revision>2</cp:revision>
  <dcterms:created xsi:type="dcterms:W3CDTF">2025-04-08T13:14:07Z</dcterms:created>
  <dcterms:modified xsi:type="dcterms:W3CDTF">2025-04-25T09:33:35Z</dcterms:modified>
</cp:coreProperties>
</file>