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6320F0-FBDE-410C-B30A-BF8A6B1464B2}" v="20" dt="2021-04-30T13:51:52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5226" autoAdjust="0"/>
  </p:normalViewPr>
  <p:slideViewPr>
    <p:cSldViewPr snapToGrid="0">
      <p:cViewPr varScale="1">
        <p:scale>
          <a:sx n="76" d="100"/>
          <a:sy n="76" d="100"/>
        </p:scale>
        <p:origin x="1578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EA6534-93BD-45F3-98E7-40B2B7D34B5F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1109C-AFAA-4CBC-B138-709D37067E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583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32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61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15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54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39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69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18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00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432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02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E9635-BB12-452B-8695-5A21FC21D30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C712-1AC7-413E-AC6B-4DFC290AED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1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erefordshire  and Worcestershire SENDIASS logo &#10;">
            <a:extLst>
              <a:ext uri="{FF2B5EF4-FFF2-40B4-BE49-F238E27FC236}">
                <a16:creationId xmlns:a16="http://schemas.microsoft.com/office/drawing/2014/main" id="{4E799831-686B-4AD1-8E92-EDCF78C1EC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580" y="114897"/>
            <a:ext cx="1207943" cy="336098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5FFBAB9-07AF-4052-BC80-515C6EDB265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08776" y="533832"/>
            <a:ext cx="4198937" cy="39211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GB" sz="2100" dirty="0">
                <a:solidFill>
                  <a:srgbClr val="004A8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About Me______________</a:t>
            </a:r>
          </a:p>
        </p:txBody>
      </p:sp>
      <p:sp>
        <p:nvSpPr>
          <p:cNvPr id="6" name="Speech Bubble: Rectangle with Corners Rounded 5" descr="Speech bubble for young person to record their answer.">
            <a:extLst>
              <a:ext uri="{FF2B5EF4-FFF2-40B4-BE49-F238E27FC236}">
                <a16:creationId xmlns:a16="http://schemas.microsoft.com/office/drawing/2014/main" id="{B07FC6BB-5F1F-487D-ACAA-3EF623A557CE}"/>
              </a:ext>
            </a:extLst>
          </p:cNvPr>
          <p:cNvSpPr/>
          <p:nvPr/>
        </p:nvSpPr>
        <p:spPr>
          <a:xfrm>
            <a:off x="358486" y="1138421"/>
            <a:ext cx="2891270" cy="3013617"/>
          </a:xfrm>
          <a:prstGeom prst="wedgeRoundRectCallout">
            <a:avLst>
              <a:gd name="adj1" fmla="val -39701"/>
              <a:gd name="adj2" fmla="val 63345"/>
              <a:gd name="adj3" fmla="val 16667"/>
            </a:avLst>
          </a:prstGeom>
          <a:noFill/>
          <a:ln w="28575">
            <a:solidFill>
              <a:srgbClr val="AD13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GB" sz="825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7" name="Graphic 11" descr="Podium">
            <a:extLst>
              <a:ext uri="{FF2B5EF4-FFF2-40B4-BE49-F238E27FC236}">
                <a16:creationId xmlns:a16="http://schemas.microsoft.com/office/drawing/2014/main" id="{0A9B5C16-70FA-4FA0-BE4F-2FEE2B961C5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4550" y="1196705"/>
            <a:ext cx="428625" cy="4286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331B8E-5486-4496-AB14-94FAA6B3D333}"/>
              </a:ext>
            </a:extLst>
          </p:cNvPr>
          <p:cNvSpPr txBox="1"/>
          <p:nvPr/>
        </p:nvSpPr>
        <p:spPr>
          <a:xfrm>
            <a:off x="887017" y="1272516"/>
            <a:ext cx="2497240" cy="211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>
                    <a:lumMod val="75000"/>
                  </a:schemeClr>
                </a:solidFill>
              </a:rPr>
              <a:t>My Strengths ‘Things I am good at’</a:t>
            </a: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Speech Bubble: Rectangle with Corners Rounded 7" descr="Speech bubble for young person to record their answer.">
            <a:extLst>
              <a:ext uri="{FF2B5EF4-FFF2-40B4-BE49-F238E27FC236}">
                <a16:creationId xmlns:a16="http://schemas.microsoft.com/office/drawing/2014/main" id="{2FAB50F6-C1BB-46C1-A7D7-E373A8C5FAB2}"/>
              </a:ext>
            </a:extLst>
          </p:cNvPr>
          <p:cNvSpPr/>
          <p:nvPr/>
        </p:nvSpPr>
        <p:spPr>
          <a:xfrm>
            <a:off x="3608245" y="1091663"/>
            <a:ext cx="2891270" cy="3013617"/>
          </a:xfrm>
          <a:prstGeom prst="wedgeRoundRectCallout">
            <a:avLst>
              <a:gd name="adj1" fmla="val -39701"/>
              <a:gd name="adj2" fmla="val 63345"/>
              <a:gd name="adj3" fmla="val 16667"/>
            </a:avLst>
          </a:prstGeom>
          <a:noFill/>
          <a:ln w="28575">
            <a:solidFill>
              <a:srgbClr val="AD13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GB" sz="825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0" name="Graphic 12" descr="User network">
            <a:extLst>
              <a:ext uri="{FF2B5EF4-FFF2-40B4-BE49-F238E27FC236}">
                <a16:creationId xmlns:a16="http://schemas.microsoft.com/office/drawing/2014/main" id="{51CF0DC9-5BF8-4116-BB4A-05B5825AFB2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727769" y="1242865"/>
            <a:ext cx="409575" cy="4095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AA95ADF-1C24-4DB4-BE14-BDC127F9C567}"/>
              </a:ext>
            </a:extLst>
          </p:cNvPr>
          <p:cNvSpPr txBox="1"/>
          <p:nvPr/>
        </p:nvSpPr>
        <p:spPr>
          <a:xfrm>
            <a:off x="4105473" y="1242863"/>
            <a:ext cx="2272212" cy="191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>
                    <a:lumMod val="75000"/>
                  </a:schemeClr>
                </a:solidFill>
              </a:rPr>
              <a:t>Things that are important to me</a:t>
            </a: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Speech Bubble: Rectangle with Corners Rounded 8" descr="Speech bubble for young person to record their answer.">
            <a:extLst>
              <a:ext uri="{FF2B5EF4-FFF2-40B4-BE49-F238E27FC236}">
                <a16:creationId xmlns:a16="http://schemas.microsoft.com/office/drawing/2014/main" id="{49F2DFA6-5335-4C16-9B39-7AA311709BAC}"/>
              </a:ext>
            </a:extLst>
          </p:cNvPr>
          <p:cNvSpPr/>
          <p:nvPr/>
        </p:nvSpPr>
        <p:spPr>
          <a:xfrm>
            <a:off x="313743" y="4757907"/>
            <a:ext cx="6141028" cy="3612150"/>
          </a:xfrm>
          <a:prstGeom prst="wedgeRoundRectCallout">
            <a:avLst>
              <a:gd name="adj1" fmla="val -39701"/>
              <a:gd name="adj2" fmla="val 63345"/>
              <a:gd name="adj3" fmla="val 16667"/>
            </a:avLst>
          </a:prstGeom>
          <a:noFill/>
          <a:ln w="28575">
            <a:solidFill>
              <a:srgbClr val="AD13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en-GB" sz="825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1" name="Graphic 9" descr="Questions">
            <a:extLst>
              <a:ext uri="{FF2B5EF4-FFF2-40B4-BE49-F238E27FC236}">
                <a16:creationId xmlns:a16="http://schemas.microsoft.com/office/drawing/2014/main" id="{FF82184C-3028-4867-8646-E871D54B0111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46281" y="4844977"/>
            <a:ext cx="378460" cy="3784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DE31E77-FFE0-4145-8070-970550CEDB96}"/>
              </a:ext>
            </a:extLst>
          </p:cNvPr>
          <p:cNvSpPr txBox="1"/>
          <p:nvPr/>
        </p:nvSpPr>
        <p:spPr>
          <a:xfrm>
            <a:off x="1060494" y="4856432"/>
            <a:ext cx="4914000" cy="283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>
                    <a:lumMod val="75000"/>
                  </a:schemeClr>
                </a:solidFill>
              </a:rPr>
              <a:t>How I like to be supported</a:t>
            </a: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Rectangle 14" descr="Box for young person to record how they like to be contacted.">
            <a:extLst>
              <a:ext uri="{FF2B5EF4-FFF2-40B4-BE49-F238E27FC236}">
                <a16:creationId xmlns:a16="http://schemas.microsoft.com/office/drawing/2014/main" id="{E23C701B-426F-410B-B644-513ABB89108B}"/>
              </a:ext>
            </a:extLst>
          </p:cNvPr>
          <p:cNvSpPr/>
          <p:nvPr/>
        </p:nvSpPr>
        <p:spPr>
          <a:xfrm>
            <a:off x="705370" y="7352886"/>
            <a:ext cx="5378460" cy="718498"/>
          </a:xfrm>
          <a:prstGeom prst="rect">
            <a:avLst/>
          </a:prstGeom>
          <a:noFill/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Graphic 17" descr="Receiver">
            <a:extLst>
              <a:ext uri="{FF2B5EF4-FFF2-40B4-BE49-F238E27FC236}">
                <a16:creationId xmlns:a16="http://schemas.microsoft.com/office/drawing/2014/main" id="{58A2B008-331E-41A3-989F-5E08615E1F38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26017" y="7455317"/>
            <a:ext cx="234477" cy="264574"/>
          </a:xfrm>
          <a:prstGeom prst="rect">
            <a:avLst/>
          </a:prstGeom>
        </p:spPr>
      </p:pic>
      <p:sp>
        <p:nvSpPr>
          <p:cNvPr id="16" name="TextBox 15" descr="How I like to be contacted&#10;&#10;">
            <a:extLst>
              <a:ext uri="{FF2B5EF4-FFF2-40B4-BE49-F238E27FC236}">
                <a16:creationId xmlns:a16="http://schemas.microsoft.com/office/drawing/2014/main" id="{9C1DCFA3-65B2-4892-92EF-19D7773FEDFA}"/>
              </a:ext>
            </a:extLst>
          </p:cNvPr>
          <p:cNvSpPr txBox="1"/>
          <p:nvPr/>
        </p:nvSpPr>
        <p:spPr>
          <a:xfrm>
            <a:off x="1033844" y="7388969"/>
            <a:ext cx="527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1">
                    <a:lumMod val="75000"/>
                  </a:schemeClr>
                </a:solidFill>
              </a:rPr>
              <a:t>How I like to be contacted</a:t>
            </a: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156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1655</TotalTime>
  <Words>34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All About Me______________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White, Jenna</dc:creator>
  <cp:lastModifiedBy>White, Jenna</cp:lastModifiedBy>
  <cp:revision>7</cp:revision>
  <dcterms:created xsi:type="dcterms:W3CDTF">2021-04-29T10:30:07Z</dcterms:created>
  <dcterms:modified xsi:type="dcterms:W3CDTF">2021-10-05T13:53:22Z</dcterms:modified>
</cp:coreProperties>
</file>