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Arimo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65AEAD-E527-42F1-ACB4-83DBE0989A97}" v="3" dt="2025-10-09T15:55:40.9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182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33" descr="SENDIASS Logo"/>
          <p:cNvSpPr/>
          <p:nvPr/>
        </p:nvSpPr>
        <p:spPr>
          <a:xfrm>
            <a:off x="366280" y="338816"/>
            <a:ext cx="797290" cy="971550"/>
          </a:xfrm>
          <a:custGeom>
            <a:avLst/>
            <a:gdLst/>
            <a:ahLst/>
            <a:cxnLst/>
            <a:rect l="l" t="t" r="r" b="b"/>
            <a:pathLst>
              <a:path w="797290" h="971550">
                <a:moveTo>
                  <a:pt x="0" y="0"/>
                </a:moveTo>
                <a:lnTo>
                  <a:pt x="797290" y="0"/>
                </a:lnTo>
                <a:lnTo>
                  <a:pt x="797290" y="971550"/>
                </a:lnTo>
                <a:lnTo>
                  <a:pt x="0" y="9715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 descr="SENDIASS Logo"/>
          <p:cNvSpPr/>
          <p:nvPr/>
        </p:nvSpPr>
        <p:spPr>
          <a:xfrm>
            <a:off x="6392389" y="270225"/>
            <a:ext cx="797290" cy="971550"/>
          </a:xfrm>
          <a:custGeom>
            <a:avLst/>
            <a:gdLst/>
            <a:ahLst/>
            <a:cxnLst/>
            <a:rect l="l" t="t" r="r" b="b"/>
            <a:pathLst>
              <a:path w="797290" h="971550">
                <a:moveTo>
                  <a:pt x="0" y="0"/>
                </a:moveTo>
                <a:lnTo>
                  <a:pt x="797290" y="0"/>
                </a:lnTo>
                <a:lnTo>
                  <a:pt x="797290" y="971550"/>
                </a:lnTo>
                <a:lnTo>
                  <a:pt x="0" y="9715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TextBox 31"/>
          <p:cNvSpPr txBox="1"/>
          <p:nvPr/>
        </p:nvSpPr>
        <p:spPr>
          <a:xfrm>
            <a:off x="1354404" y="146400"/>
            <a:ext cx="4775660" cy="923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92"/>
              </a:lnSpc>
              <a:spcBef>
                <a:spcPct val="0"/>
              </a:spcBef>
            </a:pPr>
            <a:r>
              <a:rPr lang="en-US" sz="5280" spc="264">
                <a:solidFill>
                  <a:srgbClr val="397DB1"/>
                </a:solidFill>
                <a:latin typeface="Arimo"/>
                <a:ea typeface="Arimo"/>
                <a:cs typeface="Arimo"/>
                <a:sym typeface="Arimo"/>
              </a:rPr>
              <a:t>Weekly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937582" y="776390"/>
            <a:ext cx="3609304" cy="828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35"/>
              </a:lnSpc>
            </a:pPr>
            <a:r>
              <a:rPr lang="en-US" sz="5279" spc="68">
                <a:solidFill>
                  <a:srgbClr val="397DB1"/>
                </a:solidFill>
                <a:latin typeface="Arimo"/>
                <a:ea typeface="Arimo"/>
                <a:cs typeface="Arimo"/>
                <a:sym typeface="Arimo"/>
              </a:rPr>
              <a:t>Planner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7DA45E7-4CC6-BC15-3382-E5E783027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513052"/>
              </p:ext>
            </p:extLst>
          </p:nvPr>
        </p:nvGraphicFramePr>
        <p:xfrm>
          <a:off x="501650" y="2232514"/>
          <a:ext cx="6477000" cy="7684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9000">
                  <a:extLst>
                    <a:ext uri="{9D8B030D-6E8A-4147-A177-3AD203B41FA5}">
                      <a16:colId xmlns:a16="http://schemas.microsoft.com/office/drawing/2014/main" val="3371431778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908579424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82023181"/>
                    </a:ext>
                  </a:extLst>
                </a:gridCol>
              </a:tblGrid>
              <a:tr h="2561499">
                <a:tc>
                  <a:txBody>
                    <a:bodyPr/>
                    <a:lstStyle/>
                    <a:p>
                      <a:r>
                        <a:rPr lang="en-GB" sz="2000" b="1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Wednesday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134925"/>
                  </a:ext>
                </a:extLst>
              </a:tr>
              <a:tr h="2561499">
                <a:tc>
                  <a:txBody>
                    <a:bodyPr/>
                    <a:lstStyle/>
                    <a:p>
                      <a:r>
                        <a:rPr lang="en-GB" sz="2000" b="1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Friday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Saturday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217554"/>
                  </a:ext>
                </a:extLst>
              </a:tr>
              <a:tr h="2561499">
                <a:tc>
                  <a:txBody>
                    <a:bodyPr/>
                    <a:lstStyle/>
                    <a:p>
                      <a:r>
                        <a:rPr lang="en-GB" sz="2000" b="1" dirty="0"/>
                        <a:t>Sunday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2000" b="1" dirty="0"/>
                        <a:t>Notes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3048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Arimo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Schedule Planner A4 Document</dc:title>
  <dc:creator>White, Jenna</dc:creator>
  <cp:lastModifiedBy>Smith, Lucy</cp:lastModifiedBy>
  <cp:revision>3</cp:revision>
  <dcterms:created xsi:type="dcterms:W3CDTF">2006-08-16T00:00:00Z</dcterms:created>
  <dcterms:modified xsi:type="dcterms:W3CDTF">2025-10-10T10:12:13Z</dcterms:modified>
  <dc:identifier>DAG1AM7YQ24</dc:identifier>
</cp:coreProperties>
</file>