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Glacial Indifference Bold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98235D-8BA2-437D-9C89-5A656F68A06A}" v="1" dt="2025-10-09T15:50:29.7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182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8" descr="SENDIASS Logo"/>
          <p:cNvSpPr/>
          <p:nvPr/>
        </p:nvSpPr>
        <p:spPr>
          <a:xfrm>
            <a:off x="432275" y="323356"/>
            <a:ext cx="707617" cy="862278"/>
          </a:xfrm>
          <a:custGeom>
            <a:avLst/>
            <a:gdLst/>
            <a:ahLst/>
            <a:cxnLst/>
            <a:rect l="l" t="t" r="r" b="b"/>
            <a:pathLst>
              <a:path w="707617" h="862278">
                <a:moveTo>
                  <a:pt x="0" y="0"/>
                </a:moveTo>
                <a:lnTo>
                  <a:pt x="707618" y="0"/>
                </a:lnTo>
                <a:lnTo>
                  <a:pt x="707618" y="862278"/>
                </a:lnTo>
                <a:lnTo>
                  <a:pt x="0" y="8622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TextBox 29"/>
          <p:cNvSpPr txBox="1"/>
          <p:nvPr/>
        </p:nvSpPr>
        <p:spPr>
          <a:xfrm>
            <a:off x="774523" y="252184"/>
            <a:ext cx="5989793" cy="1076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500" b="1" spc="175">
                <a:solidFill>
                  <a:srgbClr val="397DB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WEEKLY </a:t>
            </a:r>
          </a:p>
          <a:p>
            <a:pPr algn="ctr">
              <a:lnSpc>
                <a:spcPts val="4200"/>
              </a:lnSpc>
            </a:pPr>
            <a:r>
              <a:rPr lang="en-US" sz="3500" b="1" spc="175">
                <a:solidFill>
                  <a:srgbClr val="397DB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SCHEDULE</a:t>
            </a:r>
          </a:p>
        </p:txBody>
      </p:sp>
      <p:sp>
        <p:nvSpPr>
          <p:cNvPr id="30" name="Freeform 30" descr="SENDIASS Logo"/>
          <p:cNvSpPr/>
          <p:nvPr/>
        </p:nvSpPr>
        <p:spPr>
          <a:xfrm>
            <a:off x="6317070" y="323356"/>
            <a:ext cx="707617" cy="862278"/>
          </a:xfrm>
          <a:custGeom>
            <a:avLst/>
            <a:gdLst/>
            <a:ahLst/>
            <a:cxnLst/>
            <a:rect l="l" t="t" r="r" b="b"/>
            <a:pathLst>
              <a:path w="707617" h="862278">
                <a:moveTo>
                  <a:pt x="0" y="0"/>
                </a:moveTo>
                <a:lnTo>
                  <a:pt x="707617" y="0"/>
                </a:lnTo>
                <a:lnTo>
                  <a:pt x="707617" y="862278"/>
                </a:lnTo>
                <a:lnTo>
                  <a:pt x="0" y="8622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013DDA3-1699-32D5-F4A3-58FCD60430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719794"/>
              </p:ext>
            </p:extLst>
          </p:nvPr>
        </p:nvGraphicFramePr>
        <p:xfrm>
          <a:off x="512076" y="1866842"/>
          <a:ext cx="6370636" cy="69597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92953212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801791781"/>
                    </a:ext>
                  </a:extLst>
                </a:gridCol>
                <a:gridCol w="850361">
                  <a:extLst>
                    <a:ext uri="{9D8B030D-6E8A-4147-A177-3AD203B41FA5}">
                      <a16:colId xmlns:a16="http://schemas.microsoft.com/office/drawing/2014/main" val="3911351435"/>
                    </a:ext>
                  </a:extLst>
                </a:gridCol>
                <a:gridCol w="753535">
                  <a:extLst>
                    <a:ext uri="{9D8B030D-6E8A-4147-A177-3AD203B41FA5}">
                      <a16:colId xmlns:a16="http://schemas.microsoft.com/office/drawing/2014/main" val="4061509636"/>
                    </a:ext>
                  </a:extLst>
                </a:gridCol>
                <a:gridCol w="758304">
                  <a:extLst>
                    <a:ext uri="{9D8B030D-6E8A-4147-A177-3AD203B41FA5}">
                      <a16:colId xmlns:a16="http://schemas.microsoft.com/office/drawing/2014/main" val="1957780968"/>
                    </a:ext>
                  </a:extLst>
                </a:gridCol>
                <a:gridCol w="748766">
                  <a:extLst>
                    <a:ext uri="{9D8B030D-6E8A-4147-A177-3AD203B41FA5}">
                      <a16:colId xmlns:a16="http://schemas.microsoft.com/office/drawing/2014/main" val="667962617"/>
                    </a:ext>
                  </a:extLst>
                </a:gridCol>
                <a:gridCol w="753535">
                  <a:extLst>
                    <a:ext uri="{9D8B030D-6E8A-4147-A177-3AD203B41FA5}">
                      <a16:colId xmlns:a16="http://schemas.microsoft.com/office/drawing/2014/main" val="3910888120"/>
                    </a:ext>
                  </a:extLst>
                </a:gridCol>
                <a:gridCol w="753535">
                  <a:extLst>
                    <a:ext uri="{9D8B030D-6E8A-4147-A177-3AD203B41FA5}">
                      <a16:colId xmlns:a16="http://schemas.microsoft.com/office/drawing/2014/main" val="1101192354"/>
                    </a:ext>
                  </a:extLst>
                </a:gridCol>
              </a:tblGrid>
              <a:tr h="409395">
                <a:tc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Sun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581733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6am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668866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7am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5674719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8am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186041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377367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10am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65725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11am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515430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12pm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066326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990653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2pm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883966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3pm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571338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4pm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132352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660543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6pm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973030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7pm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155016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8pm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484196"/>
                  </a:ext>
                </a:extLst>
              </a:tr>
              <a:tr h="40939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562151"/>
                  </a:ext>
                </a:extLst>
              </a:tr>
            </a:tbl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F513BD2E-A49D-F748-E5C4-5E3CC1D0E5FA}"/>
              </a:ext>
            </a:extLst>
          </p:cNvPr>
          <p:cNvSpPr txBox="1"/>
          <p:nvPr/>
        </p:nvSpPr>
        <p:spPr>
          <a:xfrm>
            <a:off x="512076" y="9240887"/>
            <a:ext cx="637063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Notes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Glacial Indifference Bold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Minimal Weekly Schedule Planner</dc:title>
  <dc:creator>White, Jenna</dc:creator>
  <cp:lastModifiedBy>Smith, Lucy</cp:lastModifiedBy>
  <cp:revision>3</cp:revision>
  <dcterms:created xsi:type="dcterms:W3CDTF">2006-08-16T00:00:00Z</dcterms:created>
  <dcterms:modified xsi:type="dcterms:W3CDTF">2025-10-10T10:10:27Z</dcterms:modified>
  <dc:identifier>DAG1AC4KwCY</dc:identifier>
</cp:coreProperties>
</file>