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7.jpg" ContentType="image/jpg"/>
  <Override PartName="/ppt/media/image8.jpg" ContentType="image/jpg"/>
  <Override PartName="/ppt/media/image9.jpg" ContentType="image/jpg"/>
  <Override PartName="/ppt/media/image11.jpg" ContentType="image/jpg"/>
  <Override PartName="/ppt/media/image12.jpg" ContentType="image/jpg"/>
  <Override PartName="/ppt/media/image13.jpg" ContentType="image/jpg"/>
  <Override PartName="/ppt/media/image14.jpg" ContentType="image/jpg"/>
  <Override PartName="/ppt/media/image15.jpg" ContentType="image/jpg"/>
  <Override PartName="/ppt/media/image17.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48"/>
  </p:notesMasterIdLst>
  <p:sldIdLst>
    <p:sldId id="256" r:id="rId5"/>
    <p:sldId id="258" r:id="rId6"/>
    <p:sldId id="285" r:id="rId7"/>
    <p:sldId id="290" r:id="rId8"/>
    <p:sldId id="291"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13" r:id="rId22"/>
    <p:sldId id="314" r:id="rId23"/>
    <p:sldId id="315" r:id="rId24"/>
    <p:sldId id="316" r:id="rId25"/>
    <p:sldId id="317" r:id="rId26"/>
    <p:sldId id="318" r:id="rId27"/>
    <p:sldId id="319" r:id="rId28"/>
    <p:sldId id="320" r:id="rId29"/>
    <p:sldId id="321" r:id="rId30"/>
    <p:sldId id="322" r:id="rId31"/>
    <p:sldId id="281"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283" r:id="rId46"/>
    <p:sldId id="259" r:id="rId4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EA84B4-BF05-4AC0-A9D3-9A722B81E085}" v="371" dt="2026-03-31T09:19:02.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41" autoAdjust="0"/>
  </p:normalViewPr>
  <p:slideViewPr>
    <p:cSldViewPr>
      <p:cViewPr varScale="1">
        <p:scale>
          <a:sx n="78" d="100"/>
          <a:sy n="78" d="100"/>
        </p:scale>
        <p:origin x="686" y="77"/>
      </p:cViewPr>
      <p:guideLst>
        <p:guide orient="horz" pos="2160"/>
        <p:guide pos="2880"/>
      </p:guideLst>
    </p:cSldViewPr>
  </p:slideViewPr>
  <p:outlineViewPr>
    <p:cViewPr>
      <p:scale>
        <a:sx n="33" d="100"/>
        <a:sy n="33" d="100"/>
      </p:scale>
      <p:origin x="0" y="-237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257985279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9068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9236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C35ACFD2-28B7-9AC8-BCFD-0FE1C7771A12}"/>
            </a:ext>
          </a:extLst>
        </p:cNvPr>
        <p:cNvGrpSpPr/>
        <p:nvPr/>
      </p:nvGrpSpPr>
      <p:grpSpPr>
        <a:xfrm>
          <a:off x="0" y="0"/>
          <a:ext cx="0" cy="0"/>
          <a:chOff x="0" y="0"/>
          <a:chExt cx="0" cy="0"/>
        </a:xfrm>
      </p:grpSpPr>
      <p:sp>
        <p:nvSpPr>
          <p:cNvPr id="87" name="Shape 87">
            <a:extLst>
              <a:ext uri="{FF2B5EF4-FFF2-40B4-BE49-F238E27FC236}">
                <a16:creationId xmlns:a16="http://schemas.microsoft.com/office/drawing/2014/main" id="{B67114FB-8D7D-7B50-7356-671BAAB3F5B3}"/>
              </a:ext>
            </a:extLst>
          </p:cNvPr>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a:extLst>
              <a:ext uri="{FF2B5EF4-FFF2-40B4-BE49-F238E27FC236}">
                <a16:creationId xmlns:a16="http://schemas.microsoft.com/office/drawing/2014/main" id="{B88D1330-8231-F5C0-2CBF-8208E2F6B501}"/>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1491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5263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A449CE25-964A-1684-4795-D7465FBAD7D6}"/>
            </a:ext>
          </a:extLst>
        </p:cNvPr>
        <p:cNvGrpSpPr/>
        <p:nvPr/>
      </p:nvGrpSpPr>
      <p:grpSpPr>
        <a:xfrm>
          <a:off x="0" y="0"/>
          <a:ext cx="0" cy="0"/>
          <a:chOff x="0" y="0"/>
          <a:chExt cx="0" cy="0"/>
        </a:xfrm>
      </p:grpSpPr>
      <p:sp>
        <p:nvSpPr>
          <p:cNvPr id="87" name="Shape 87">
            <a:extLst>
              <a:ext uri="{FF2B5EF4-FFF2-40B4-BE49-F238E27FC236}">
                <a16:creationId xmlns:a16="http://schemas.microsoft.com/office/drawing/2014/main" id="{6837C09C-CB0C-4F74-2069-06044CDF1812}"/>
              </a:ext>
            </a:extLst>
          </p:cNvPr>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a:extLst>
              <a:ext uri="{FF2B5EF4-FFF2-40B4-BE49-F238E27FC236}">
                <a16:creationId xmlns:a16="http://schemas.microsoft.com/office/drawing/2014/main" id="{EEDE1783-3164-0D7F-883D-6E373F381267}"/>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611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AE1CDB30-901E-6F47-ABD7-DB11DC666301}"/>
            </a:ext>
          </a:extLst>
        </p:cNvPr>
        <p:cNvGrpSpPr/>
        <p:nvPr/>
      </p:nvGrpSpPr>
      <p:grpSpPr>
        <a:xfrm>
          <a:off x="0" y="0"/>
          <a:ext cx="0" cy="0"/>
          <a:chOff x="0" y="0"/>
          <a:chExt cx="0" cy="0"/>
        </a:xfrm>
      </p:grpSpPr>
      <p:sp>
        <p:nvSpPr>
          <p:cNvPr id="87" name="Shape 87">
            <a:extLst>
              <a:ext uri="{FF2B5EF4-FFF2-40B4-BE49-F238E27FC236}">
                <a16:creationId xmlns:a16="http://schemas.microsoft.com/office/drawing/2014/main" id="{68628303-7F90-41C6-C6EF-CBCAB4F3D6CE}"/>
              </a:ext>
            </a:extLst>
          </p:cNvPr>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a:extLst>
              <a:ext uri="{FF2B5EF4-FFF2-40B4-BE49-F238E27FC236}">
                <a16:creationId xmlns:a16="http://schemas.microsoft.com/office/drawing/2014/main" id="{ED804BA3-6BF8-5055-E582-32C20B12A095}"/>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5672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7734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E8C8BDEC-03C2-3132-F6C5-A9541F0CF8FF}"/>
            </a:ext>
          </a:extLst>
        </p:cNvPr>
        <p:cNvGrpSpPr/>
        <p:nvPr/>
      </p:nvGrpSpPr>
      <p:grpSpPr>
        <a:xfrm>
          <a:off x="0" y="0"/>
          <a:ext cx="0" cy="0"/>
          <a:chOff x="0" y="0"/>
          <a:chExt cx="0" cy="0"/>
        </a:xfrm>
      </p:grpSpPr>
      <p:sp>
        <p:nvSpPr>
          <p:cNvPr id="87" name="Shape 87">
            <a:extLst>
              <a:ext uri="{FF2B5EF4-FFF2-40B4-BE49-F238E27FC236}">
                <a16:creationId xmlns:a16="http://schemas.microsoft.com/office/drawing/2014/main" id="{B57B7E4F-C489-4540-271E-F0CF421261E7}"/>
              </a:ext>
            </a:extLst>
          </p:cNvPr>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a:extLst>
              <a:ext uri="{FF2B5EF4-FFF2-40B4-BE49-F238E27FC236}">
                <a16:creationId xmlns:a16="http://schemas.microsoft.com/office/drawing/2014/main" id="{EE29E5B9-15F0-791E-2270-F2A2984C6E43}"/>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5017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68DC5923-BE0A-4B45-9561-02F1C760606C}"/>
            </a:ext>
          </a:extLst>
        </p:cNvPr>
        <p:cNvGrpSpPr/>
        <p:nvPr/>
      </p:nvGrpSpPr>
      <p:grpSpPr>
        <a:xfrm>
          <a:off x="0" y="0"/>
          <a:ext cx="0" cy="0"/>
          <a:chOff x="0" y="0"/>
          <a:chExt cx="0" cy="0"/>
        </a:xfrm>
      </p:grpSpPr>
      <p:sp>
        <p:nvSpPr>
          <p:cNvPr id="87" name="Shape 87">
            <a:extLst>
              <a:ext uri="{FF2B5EF4-FFF2-40B4-BE49-F238E27FC236}">
                <a16:creationId xmlns:a16="http://schemas.microsoft.com/office/drawing/2014/main" id="{3A7F6660-C771-4A48-0830-735A5BED6AD5}"/>
              </a:ext>
            </a:extLst>
          </p:cNvPr>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a:extLst>
              <a:ext uri="{FF2B5EF4-FFF2-40B4-BE49-F238E27FC236}">
                <a16:creationId xmlns:a16="http://schemas.microsoft.com/office/drawing/2014/main" id="{AFA8175F-1CDA-41FE-FFB5-D2FE158931B0}"/>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1127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9068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814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814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9068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9236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5263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7734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1472183" y="2130425"/>
            <a:ext cx="7013447"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subTitle" idx="1"/>
          </p:nvPr>
        </p:nvSpPr>
        <p:spPr>
          <a:xfrm>
            <a:off x="1778508"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5129942" y="2569305"/>
            <a:ext cx="5056314" cy="20574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1"/>
          </p:nvPr>
        </p:nvSpPr>
        <p:spPr>
          <a:xfrm rot="5400000">
            <a:off x="1377854" y="1027017"/>
            <a:ext cx="5056314" cy="5141975"/>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1417637" y="977900"/>
            <a:ext cx="7269161"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body" idx="1"/>
          </p:nvPr>
        </p:nvSpPr>
        <p:spPr>
          <a:xfrm>
            <a:off x="1417637" y="2166938"/>
            <a:ext cx="7269161" cy="3959225"/>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371599" y="4406900"/>
            <a:ext cx="7123113"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body" idx="1"/>
          </p:nvPr>
        </p:nvSpPr>
        <p:spPr>
          <a:xfrm>
            <a:off x="1371599" y="2906713"/>
            <a:ext cx="7123113"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417637" y="977900"/>
            <a:ext cx="7269161"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body" idx="1"/>
          </p:nvPr>
        </p:nvSpPr>
        <p:spPr>
          <a:xfrm>
            <a:off x="1417320" y="2221991"/>
            <a:ext cx="3527999" cy="390417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5166360" y="2221991"/>
            <a:ext cx="3527999" cy="390417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417637" y="977900"/>
            <a:ext cx="7269161"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body" idx="1"/>
          </p:nvPr>
        </p:nvSpPr>
        <p:spPr>
          <a:xfrm>
            <a:off x="1417320" y="2193481"/>
            <a:ext cx="3527999"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1417320" y="2871216"/>
            <a:ext cx="3527999" cy="3240000"/>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5157089" y="2193798"/>
            <a:ext cx="3527999"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5157089" y="2871215"/>
            <a:ext cx="3527999" cy="3240000"/>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508759" y="1069848"/>
            <a:ext cx="3008313" cy="1105153"/>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1"/>
          </p:nvPr>
        </p:nvSpPr>
        <p:spPr>
          <a:xfrm>
            <a:off x="4636007" y="1069848"/>
            <a:ext cx="4050791" cy="5056314"/>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1508759" y="2203703"/>
            <a:ext cx="3008313" cy="3922458"/>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2468943"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3" name="Shape 63"/>
          <p:cNvSpPr>
            <a:spLocks noGrp="1"/>
          </p:cNvSpPr>
          <p:nvPr>
            <p:ph type="pic" idx="2"/>
          </p:nvPr>
        </p:nvSpPr>
        <p:spPr>
          <a:xfrm>
            <a:off x="2468943" y="1179575"/>
            <a:ext cx="5486399" cy="3547998"/>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2468943"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417637" y="977900"/>
            <a:ext cx="7269161"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rot="5400000">
            <a:off x="3072606" y="511969"/>
            <a:ext cx="3959225" cy="72691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417637" y="977900"/>
            <a:ext cx="7269161"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body" idx="1"/>
          </p:nvPr>
        </p:nvSpPr>
        <p:spPr>
          <a:xfrm>
            <a:off x="1417637" y="2166938"/>
            <a:ext cx="7269161" cy="3959225"/>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klawrence5@worcestershire.gov.uk"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mailto:klawrence5@worcestershire.gov.uk" TargetMode="Externa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annafreud.org/resources/schools-and-colleges/traumatic-bereavement-resources/" TargetMode="External"/><Relationship Id="rId3" Type="http://schemas.openxmlformats.org/officeDocument/2006/relationships/hyperlink" Target="https://beaconhouse.org.uk/resources/" TargetMode="External"/><Relationship Id="rId7" Type="http://schemas.openxmlformats.org/officeDocument/2006/relationships/hyperlink" Target="https://winstonswish.org/bereavement-training-courses-schools/" TargetMode="External"/><Relationship Id="rId12" Type="http://schemas.openxmlformats.org/officeDocument/2006/relationships/hyperlink" Target="https://www.amazon.co.uk/dp/1726626725/ref%3Dcm_sw_r_cp_api_glt_fabc_7MTZ1H14F5TESDFGYCQC" TargetMode="Externa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hyperlink" Target="https://beaconhouse.org.uk/wp-content/uploads/2021/12/PACE-at-Christmas.pdf" TargetMode="External"/><Relationship Id="rId11" Type="http://schemas.openxmlformats.org/officeDocument/2006/relationships/hyperlink" Target="https://www.andnextcomesl.com/2019/11/christmas-social-stories.html" TargetMode="External"/><Relationship Id="rId5" Type="http://schemas.openxmlformats.org/officeDocument/2006/relationships/hyperlink" Target="https://uktraumacouncil.org/" TargetMode="External"/><Relationship Id="rId10" Type="http://schemas.openxmlformats.org/officeDocument/2006/relationships/hyperlink" Target="https://sensoryintegrationeducation.kit.com/a4d175106c" TargetMode="External"/><Relationship Id="rId4" Type="http://schemas.openxmlformats.org/officeDocument/2006/relationships/hyperlink" Target="https://www.worcestershire.gov.uk/sites/default/files/2022-10/trauma_informed_christmas_1.pdf" TargetMode="External"/><Relationship Id="rId9" Type="http://schemas.openxmlformats.org/officeDocument/2006/relationships/hyperlink" Target="https://www.sensoryintegrationeducation.com/pages/news-managing-christmas-sensory-challenge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safeguarding.network/blog/fake-news-misinformation-and-disinformation-what-schools-need-to-know"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safeguarding.network/blog/fake-news-misinformation-and-disinformation-what-schools-need-to-know"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hyperlink" Target="https://safeguarding.network/blog/fake-news-misinformation-and-disinformation-what-schools-need-to-know"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hyperlink" Target="https://safeguarding.network/blog/fake-news-misinformation-and-disinformation-what-schools-need-to-know"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safeguarding.network/blog/fake-news-misinformation-and-disinformation-what-schools-need-to-know"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educateagainsthate.com/fake-news-misinformation-disinformation/" TargetMode="External"/><Relationship Id="rId3" Type="http://schemas.openxmlformats.org/officeDocument/2006/relationships/image" Target="../media/image24.png"/><Relationship Id="rId7" Type="http://schemas.openxmlformats.org/officeDocument/2006/relationships/hyperlink" Target="https://nationalcollege.com/guides/fake-news-and-scam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nationalcollege.com/webinars/scams-false-information-online-secondary" TargetMode="External"/><Relationship Id="rId4" Type="http://schemas.openxmlformats.org/officeDocument/2006/relationships/hyperlink" Target="https://nationalcollege.com/webinars/scams-false-information-online-primary" TargetMode="External"/><Relationship Id="rId9" Type="http://schemas.openxmlformats.org/officeDocument/2006/relationships/hyperlink" Target="https://safeguarding.network/content/safeguarding-resources/online-safety"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3" name="Subtitle 2">
            <a:extLst>
              <a:ext uri="{FF2B5EF4-FFF2-40B4-BE49-F238E27FC236}">
                <a16:creationId xmlns:a16="http://schemas.microsoft.com/office/drawing/2014/main" id="{39EAB894-67AA-441E-85B4-FFDFB63728AC}"/>
              </a:ext>
              <a:ext uri="{C183D7F6-B498-43B3-948B-1728B52AA6E4}">
                <adec:decorative xmlns:adec="http://schemas.microsoft.com/office/drawing/2017/decorative" val="1"/>
              </a:ext>
            </a:extLst>
          </p:cNvPr>
          <p:cNvSpPr>
            <a:spLocks noGrp="1"/>
          </p:cNvSpPr>
          <p:nvPr>
            <p:ph type="subTitle" idx="1"/>
          </p:nvPr>
        </p:nvSpPr>
        <p:spPr/>
        <p:txBody>
          <a:bodyPr/>
          <a:lstStyle/>
          <a:p>
            <a:endParaRPr lang="en-US" dirty="0"/>
          </a:p>
        </p:txBody>
      </p:sp>
      <p:sp>
        <p:nvSpPr>
          <p:cNvPr id="5" name="Title 4">
            <a:extLst>
              <a:ext uri="{FF2B5EF4-FFF2-40B4-BE49-F238E27FC236}">
                <a16:creationId xmlns:a16="http://schemas.microsoft.com/office/drawing/2014/main" id="{24745B97-C36C-408C-9CCD-6A44194C34D2}"/>
              </a:ext>
            </a:extLst>
          </p:cNvPr>
          <p:cNvSpPr>
            <a:spLocks noGrp="1"/>
          </p:cNvSpPr>
          <p:nvPr>
            <p:ph type="ctrTitle"/>
          </p:nvPr>
        </p:nvSpPr>
        <p:spPr>
          <a:xfrm>
            <a:off x="838941" y="1052736"/>
            <a:ext cx="7013447" cy="2019040"/>
          </a:xfrm>
        </p:spPr>
        <p:txBody>
          <a:bodyPr/>
          <a:lstStyle/>
          <a:p>
            <a:br>
              <a:rPr lang="en-GB" sz="3200" b="1" dirty="0">
                <a:solidFill>
                  <a:schemeClr val="accent4"/>
                </a:solidFill>
              </a:rPr>
            </a:br>
            <a:r>
              <a:rPr lang="en-GB" sz="4000" b="1" dirty="0">
                <a:solidFill>
                  <a:schemeClr val="accent4"/>
                </a:solidFill>
              </a:rPr>
              <a:t>Designated Teacher </a:t>
            </a:r>
            <a:br>
              <a:rPr lang="en-GB" sz="4000" b="1" dirty="0">
                <a:solidFill>
                  <a:schemeClr val="accent4"/>
                </a:solidFill>
              </a:rPr>
            </a:br>
            <a:r>
              <a:rPr lang="en-GB" sz="4000" b="1" dirty="0">
                <a:solidFill>
                  <a:schemeClr val="accent4"/>
                </a:solidFill>
              </a:rPr>
              <a:t>Updates and Guidance Session</a:t>
            </a:r>
            <a:br>
              <a:rPr lang="en-GB" sz="4000" b="1" dirty="0">
                <a:solidFill>
                  <a:schemeClr val="accent4"/>
                </a:solidFill>
              </a:rPr>
            </a:br>
            <a:r>
              <a:rPr lang="en-GB" sz="4000" b="1" dirty="0">
                <a:solidFill>
                  <a:schemeClr val="accent4"/>
                </a:solidFill>
              </a:rPr>
              <a:t>Autumn 2025</a:t>
            </a:r>
            <a:br>
              <a:rPr lang="en-GB" sz="4400" b="1" dirty="0">
                <a:solidFill>
                  <a:schemeClr val="tx2">
                    <a:lumMod val="60000"/>
                    <a:lumOff val="40000"/>
                  </a:schemeClr>
                </a:solidFill>
              </a:rPr>
            </a:br>
            <a:endParaRPr lang="en-US" dirty="0"/>
          </a:p>
        </p:txBody>
      </p:sp>
      <p:pic>
        <p:nvPicPr>
          <p:cNvPr id="2" name="Picture 1">
            <a:extLst>
              <a:ext uri="{FF2B5EF4-FFF2-40B4-BE49-F238E27FC236}">
                <a16:creationId xmlns:a16="http://schemas.microsoft.com/office/drawing/2014/main" id="{C83221A3-E6B6-914C-03CD-7802A66FD15E}"/>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65860" y="3212976"/>
            <a:ext cx="6359610" cy="22016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BAD7-694A-8549-5ADA-EEB7BF8E3032}"/>
              </a:ext>
            </a:extLst>
          </p:cNvPr>
          <p:cNvSpPr>
            <a:spLocks noGrp="1"/>
          </p:cNvSpPr>
          <p:nvPr>
            <p:ph type="ctrTitle"/>
          </p:nvPr>
        </p:nvSpPr>
        <p:spPr>
          <a:xfrm>
            <a:off x="683568" y="692696"/>
            <a:ext cx="7013447" cy="1470024"/>
          </a:xfrm>
        </p:spPr>
        <p:txBody>
          <a:bodyPr/>
          <a:lstStyle/>
          <a:p>
            <a:r>
              <a:rPr lang="en-GB" dirty="0"/>
              <a:t>School records and reports</a:t>
            </a:r>
          </a:p>
        </p:txBody>
      </p:sp>
      <p:sp>
        <p:nvSpPr>
          <p:cNvPr id="3" name="Subtitle 2">
            <a:extLst>
              <a:ext uri="{FF2B5EF4-FFF2-40B4-BE49-F238E27FC236}">
                <a16:creationId xmlns:a16="http://schemas.microsoft.com/office/drawing/2014/main" id="{5F189626-972D-3A90-773F-B47C1DCB8F7B}"/>
              </a:ext>
            </a:extLst>
          </p:cNvPr>
          <p:cNvSpPr>
            <a:spLocks noGrp="1"/>
          </p:cNvSpPr>
          <p:nvPr>
            <p:ph type="subTitle" idx="1"/>
          </p:nvPr>
        </p:nvSpPr>
        <p:spPr>
          <a:xfrm>
            <a:off x="611560" y="2174144"/>
            <a:ext cx="8136904" cy="3775136"/>
          </a:xfrm>
        </p:spPr>
        <p:txBody>
          <a:bodyPr/>
          <a:lstStyle/>
          <a:p>
            <a:pPr lvl="0" algn="l">
              <a:spcBef>
                <a:spcPts val="0"/>
              </a:spcBef>
              <a:buClr>
                <a:schemeClr val="dk1"/>
              </a:buClr>
              <a:buSzPts val="2400"/>
            </a:pPr>
            <a:r>
              <a:rPr lang="en-GB" sz="1600" dirty="0">
                <a:solidFill>
                  <a:schemeClr val="tx1"/>
                </a:solidFill>
                <a:latin typeface="Aptos" panose="020B0004020202020204" pitchFamily="34" charset="0"/>
              </a:rPr>
              <a:t>Do you remember your school records / reports?</a:t>
            </a:r>
          </a:p>
          <a:p>
            <a:pPr lvl="0" algn="l">
              <a:spcBef>
                <a:spcPts val="0"/>
              </a:spcBef>
              <a:buClr>
                <a:schemeClr val="dk1"/>
              </a:buClr>
              <a:buSzPts val="2400"/>
            </a:pPr>
            <a:endParaRPr lang="en-GB" sz="1600" dirty="0">
              <a:solidFill>
                <a:schemeClr val="tx1"/>
              </a:solidFill>
              <a:latin typeface="Aptos" panose="020B0004020202020204" pitchFamily="34" charset="0"/>
            </a:endParaRPr>
          </a:p>
          <a:p>
            <a:pPr lvl="0" algn="l">
              <a:spcBef>
                <a:spcPts val="0"/>
              </a:spcBef>
              <a:buClr>
                <a:schemeClr val="dk1"/>
              </a:buClr>
              <a:buSzPts val="2400"/>
            </a:pPr>
            <a:r>
              <a:rPr lang="en-GB" sz="1600" dirty="0">
                <a:solidFill>
                  <a:schemeClr val="tx1"/>
                </a:solidFill>
                <a:latin typeface="Aptos" panose="020B0004020202020204" pitchFamily="34" charset="0"/>
              </a:rPr>
              <a:t>What was said about you? Was it correct?</a:t>
            </a:r>
          </a:p>
          <a:p>
            <a:pPr lvl="0" algn="l">
              <a:spcBef>
                <a:spcPts val="0"/>
              </a:spcBef>
              <a:buClr>
                <a:schemeClr val="dk1"/>
              </a:buClr>
              <a:buSzPts val="2400"/>
            </a:pPr>
            <a:endParaRPr lang="en-GB" sz="1600" dirty="0">
              <a:solidFill>
                <a:schemeClr val="tx1"/>
              </a:solidFill>
              <a:latin typeface="Aptos" panose="020B0004020202020204" pitchFamily="34" charset="0"/>
            </a:endParaRPr>
          </a:p>
          <a:p>
            <a:pPr lvl="0" algn="l">
              <a:spcBef>
                <a:spcPts val="0"/>
              </a:spcBef>
              <a:buClr>
                <a:schemeClr val="dk1"/>
              </a:buClr>
              <a:buSzPts val="2400"/>
            </a:pPr>
            <a:r>
              <a:rPr lang="en-GB" sz="1600" dirty="0">
                <a:solidFill>
                  <a:schemeClr val="tx1"/>
                </a:solidFill>
                <a:latin typeface="Aptos" panose="020B0004020202020204" pitchFamily="34" charset="0"/>
              </a:rPr>
              <a:t>Was it positive?</a:t>
            </a:r>
          </a:p>
          <a:p>
            <a:pPr lvl="0" algn="l">
              <a:spcBef>
                <a:spcPts val="0"/>
              </a:spcBef>
              <a:buClr>
                <a:schemeClr val="dk1"/>
              </a:buClr>
              <a:buSzPts val="2400"/>
            </a:pPr>
            <a:endParaRPr lang="en-GB" sz="1600" dirty="0">
              <a:solidFill>
                <a:schemeClr val="tx1"/>
              </a:solidFill>
              <a:latin typeface="Aptos" panose="020B0004020202020204" pitchFamily="34" charset="0"/>
            </a:endParaRPr>
          </a:p>
          <a:p>
            <a:pPr lvl="0" algn="l">
              <a:spcBef>
                <a:spcPts val="0"/>
              </a:spcBef>
              <a:buClr>
                <a:schemeClr val="dk1"/>
              </a:buClr>
              <a:buSzPts val="2400"/>
            </a:pPr>
            <a:r>
              <a:rPr lang="en-GB" sz="1600" dirty="0">
                <a:solidFill>
                  <a:schemeClr val="tx1"/>
                </a:solidFill>
                <a:latin typeface="Aptos" panose="020B0004020202020204" pitchFamily="34" charset="0"/>
              </a:rPr>
              <a:t>How did you feel reading your school report?</a:t>
            </a:r>
          </a:p>
          <a:p>
            <a:pPr lvl="0" algn="l">
              <a:spcBef>
                <a:spcPts val="0"/>
              </a:spcBef>
              <a:buClr>
                <a:schemeClr val="dk1"/>
              </a:buClr>
              <a:buSzPts val="2400"/>
            </a:pPr>
            <a:endParaRPr lang="en-GB" sz="1600" dirty="0">
              <a:solidFill>
                <a:schemeClr val="tx1"/>
              </a:solidFill>
              <a:latin typeface="Aptos" panose="020B0004020202020204" pitchFamily="34" charset="0"/>
            </a:endParaRPr>
          </a:p>
          <a:p>
            <a:pPr lvl="0" algn="l">
              <a:spcBef>
                <a:spcPts val="0"/>
              </a:spcBef>
              <a:buClr>
                <a:schemeClr val="dk1"/>
              </a:buClr>
              <a:buSzPts val="2400"/>
            </a:pPr>
            <a:r>
              <a:rPr lang="en-GB" sz="1600" dirty="0">
                <a:solidFill>
                  <a:schemeClr val="tx1"/>
                </a:solidFill>
                <a:latin typeface="Aptos" panose="020B0004020202020204" pitchFamily="34" charset="0"/>
              </a:rPr>
              <a:t>Is there a particular phrase that sticks in your head?</a:t>
            </a:r>
          </a:p>
          <a:p>
            <a:endParaRPr lang="en-GB" dirty="0"/>
          </a:p>
        </p:txBody>
      </p:sp>
    </p:spTree>
    <p:extLst>
      <p:ext uri="{BB962C8B-B14F-4D97-AF65-F5344CB8AC3E}">
        <p14:creationId xmlns:p14="http://schemas.microsoft.com/office/powerpoint/2010/main" val="2100526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A73CE8-CE88-54D8-CE63-1DA590504B42}"/>
              </a:ext>
            </a:extLst>
          </p:cNvPr>
          <p:cNvSpPr>
            <a:spLocks noGrp="1"/>
          </p:cNvSpPr>
          <p:nvPr>
            <p:ph type="title"/>
          </p:nvPr>
        </p:nvSpPr>
        <p:spPr>
          <a:xfrm>
            <a:off x="1417637" y="-1143000"/>
            <a:ext cx="7269161" cy="1143000"/>
          </a:xfrm>
        </p:spPr>
        <p:txBody>
          <a:bodyPr lIns="91425" tIns="91425" rIns="91425" bIns="91425" anchor="b" anchorCtr="0"/>
          <a:lstStyle/>
          <a:p>
            <a:r>
              <a:rPr lang="en-GB" dirty="0"/>
              <a:t>Case study</a:t>
            </a:r>
          </a:p>
        </p:txBody>
      </p:sp>
      <p:sp>
        <p:nvSpPr>
          <p:cNvPr id="3" name="Text Placeholder 2">
            <a:extLst>
              <a:ext uri="{FF2B5EF4-FFF2-40B4-BE49-F238E27FC236}">
                <a16:creationId xmlns:a16="http://schemas.microsoft.com/office/drawing/2014/main" id="{1B6CEDD9-CC4F-6201-5431-59B0B706AA7C}"/>
              </a:ext>
            </a:extLst>
          </p:cNvPr>
          <p:cNvSpPr>
            <a:spLocks noGrp="1"/>
          </p:cNvSpPr>
          <p:nvPr>
            <p:ph type="body" idx="1"/>
          </p:nvPr>
        </p:nvSpPr>
        <p:spPr>
          <a:xfrm>
            <a:off x="490811" y="1449387"/>
            <a:ext cx="8075238" cy="3959225"/>
          </a:xfrm>
        </p:spPr>
        <p:txBody>
          <a:bodyPr/>
          <a:lstStyle/>
          <a:p>
            <a:r>
              <a:rPr lang="en-GB" sz="2400" dirty="0">
                <a:latin typeface="Aptos" panose="020B0004020202020204" pitchFamily="34" charset="0"/>
              </a:rPr>
              <a:t>She is a very quiet, helpful child.</a:t>
            </a:r>
          </a:p>
          <a:p>
            <a:endParaRPr lang="en-GB" sz="2400" dirty="0">
              <a:latin typeface="Aptos" panose="020B0004020202020204" pitchFamily="34" charset="0"/>
            </a:endParaRPr>
          </a:p>
          <a:p>
            <a:pPr marL="203200" indent="0">
              <a:buNone/>
            </a:pPr>
            <a:endParaRPr lang="en-GB" sz="2400" dirty="0">
              <a:latin typeface="Aptos" panose="020B0004020202020204" pitchFamily="34" charset="0"/>
            </a:endParaRPr>
          </a:p>
          <a:p>
            <a:r>
              <a:rPr lang="en-GB" sz="2400" dirty="0">
                <a:latin typeface="Aptos" panose="020B0004020202020204" pitchFamily="34" charset="0"/>
              </a:rPr>
              <a:t>XXXX has produced work of a quite good standard. Her experimental reports are now clear and accurate. The recent test score of 74% (average 56%) indicates a clear potential in the subject.</a:t>
            </a:r>
          </a:p>
          <a:p>
            <a:endParaRPr lang="en-GB" sz="1600" dirty="0">
              <a:latin typeface="Aptos" panose="020B0004020202020204" pitchFamily="34" charset="0"/>
            </a:endParaRPr>
          </a:p>
          <a:p>
            <a:pPr marL="203200" indent="0">
              <a:buNone/>
            </a:pPr>
            <a:endParaRPr lang="en-GB" sz="2000" dirty="0">
              <a:latin typeface="Aptos" panose="020B0004020202020204" pitchFamily="34" charset="0"/>
            </a:endParaRPr>
          </a:p>
        </p:txBody>
      </p:sp>
    </p:spTree>
    <p:extLst>
      <p:ext uri="{BB962C8B-B14F-4D97-AF65-F5344CB8AC3E}">
        <p14:creationId xmlns:p14="http://schemas.microsoft.com/office/powerpoint/2010/main" val="1211791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E5D5-016C-C6AD-A01B-598773650A57}"/>
              </a:ext>
            </a:extLst>
          </p:cNvPr>
          <p:cNvSpPr>
            <a:spLocks noGrp="1"/>
          </p:cNvSpPr>
          <p:nvPr>
            <p:ph type="title"/>
          </p:nvPr>
        </p:nvSpPr>
        <p:spPr>
          <a:xfrm>
            <a:off x="462373" y="548680"/>
            <a:ext cx="8219254" cy="1143000"/>
          </a:xfrm>
        </p:spPr>
        <p:txBody>
          <a:bodyPr/>
          <a:lstStyle/>
          <a:p>
            <a:r>
              <a:rPr lang="en-GB" dirty="0"/>
              <a:t>PEP comments</a:t>
            </a:r>
          </a:p>
        </p:txBody>
      </p:sp>
      <p:sp>
        <p:nvSpPr>
          <p:cNvPr id="3" name="Text Placeholder 2">
            <a:extLst>
              <a:ext uri="{FF2B5EF4-FFF2-40B4-BE49-F238E27FC236}">
                <a16:creationId xmlns:a16="http://schemas.microsoft.com/office/drawing/2014/main" id="{21CF3268-308E-CEC7-77CD-79CC219182FD}"/>
              </a:ext>
            </a:extLst>
          </p:cNvPr>
          <p:cNvSpPr>
            <a:spLocks noGrp="1"/>
          </p:cNvSpPr>
          <p:nvPr>
            <p:ph type="body" idx="1"/>
          </p:nvPr>
        </p:nvSpPr>
        <p:spPr>
          <a:xfrm>
            <a:off x="395537" y="1484784"/>
            <a:ext cx="8291262" cy="4641379"/>
          </a:xfrm>
        </p:spPr>
        <p:txBody>
          <a:bodyPr/>
          <a:lstStyle/>
          <a:p>
            <a:r>
              <a:rPr lang="en-US" sz="1600" dirty="0">
                <a:latin typeface="Aptos" panose="020B0004020202020204" pitchFamily="34" charset="0"/>
              </a:rPr>
              <a:t>The pupil displays signs of emotional dysregulation during core subjects, particularly Mathematics and English, which can affect concentration and participation.</a:t>
            </a:r>
          </a:p>
          <a:p>
            <a:r>
              <a:rPr lang="en-US" sz="1600" dirty="0">
                <a:latin typeface="Aptos" panose="020B0004020202020204" pitchFamily="34" charset="0"/>
              </a:rPr>
              <a:t>What is going well for me? What my Key Person/DT/Early Years Lead thinks - There have been some concerns for XXXX behaviour and presentation since moving placement. She has started to truant again and most days will arrive late and miss form. She has developed a care free attitude towards school and has stated she 'doesn't </a:t>
            </a:r>
            <a:r>
              <a:rPr lang="en-US" sz="1600" dirty="0" err="1">
                <a:latin typeface="Aptos" panose="020B0004020202020204" pitchFamily="34" charset="0"/>
              </a:rPr>
              <a:t>care'</a:t>
            </a:r>
            <a:r>
              <a:rPr lang="en-US" sz="1600" dirty="0">
                <a:latin typeface="Aptos" panose="020B0004020202020204" pitchFamily="34" charset="0"/>
              </a:rPr>
              <a:t> about school and no longer wants to do well. Makes several attempts to try and go home throughout the day. Believe this is to spend time with her friend outside of school. XXXX has missed a total of 51 hours due to truanting/absence. Behaviour has got worse culminating in a fight with another student resulting in suspension.</a:t>
            </a:r>
          </a:p>
          <a:p>
            <a:r>
              <a:rPr lang="en-US" sz="1600" dirty="0">
                <a:latin typeface="Aptos" panose="020B0004020202020204" pitchFamily="34" charset="0"/>
              </a:rPr>
              <a:t>XXXX has been at significant risk of suspension because of his emotional dysregulation and the part time timetable is supporting his emotional wellbeing. He has been violent towards members of staff and other children. It is planned to increase his timetable this term provided that he remains calm and his behaviour is safe.</a:t>
            </a:r>
            <a:endParaRPr lang="en-GB" sz="1600" dirty="0">
              <a:latin typeface="Aptos" panose="020B0004020202020204" pitchFamily="34" charset="0"/>
            </a:endParaRPr>
          </a:p>
        </p:txBody>
      </p:sp>
    </p:spTree>
    <p:extLst>
      <p:ext uri="{BB962C8B-B14F-4D97-AF65-F5344CB8AC3E}">
        <p14:creationId xmlns:p14="http://schemas.microsoft.com/office/powerpoint/2010/main" val="1768429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2C04D-23E6-95C5-95A8-A5C99372D133}"/>
              </a:ext>
            </a:extLst>
          </p:cNvPr>
          <p:cNvSpPr>
            <a:spLocks noGrp="1"/>
          </p:cNvSpPr>
          <p:nvPr>
            <p:ph type="ctrTitle"/>
          </p:nvPr>
        </p:nvSpPr>
        <p:spPr>
          <a:xfrm>
            <a:off x="323528" y="620688"/>
            <a:ext cx="7013447" cy="792088"/>
          </a:xfrm>
        </p:spPr>
        <p:txBody>
          <a:bodyPr/>
          <a:lstStyle/>
          <a:p>
            <a:r>
              <a:rPr lang="en-GB" dirty="0"/>
              <a:t>Personal Education Plans</a:t>
            </a:r>
          </a:p>
        </p:txBody>
      </p:sp>
      <p:sp>
        <p:nvSpPr>
          <p:cNvPr id="3" name="Subtitle 2">
            <a:extLst>
              <a:ext uri="{FF2B5EF4-FFF2-40B4-BE49-F238E27FC236}">
                <a16:creationId xmlns:a16="http://schemas.microsoft.com/office/drawing/2014/main" id="{E084BCDC-B1C4-4104-C26D-FA319FA5361E}"/>
              </a:ext>
            </a:extLst>
          </p:cNvPr>
          <p:cNvSpPr>
            <a:spLocks noGrp="1"/>
          </p:cNvSpPr>
          <p:nvPr>
            <p:ph type="subTitle" idx="1"/>
          </p:nvPr>
        </p:nvSpPr>
        <p:spPr>
          <a:xfrm>
            <a:off x="467544" y="1412776"/>
            <a:ext cx="8352928" cy="4968552"/>
          </a:xfrm>
        </p:spPr>
        <p:txBody>
          <a:bodyPr/>
          <a:lstStyle/>
          <a:p>
            <a:pPr algn="l"/>
            <a:r>
              <a:rPr lang="en-GB" dirty="0">
                <a:solidFill>
                  <a:schemeClr val="tx1"/>
                </a:solidFill>
              </a:rPr>
              <a:t>What are they for? What happens to them?</a:t>
            </a:r>
          </a:p>
          <a:p>
            <a:pPr algn="l"/>
            <a:endParaRPr lang="en-GB" sz="2000">
              <a:solidFill>
                <a:schemeClr val="tx1"/>
              </a:solidFill>
              <a:latin typeface="Aptos" panose="020B0004020202020204" pitchFamily="34" charset="0"/>
            </a:endParaRPr>
          </a:p>
          <a:p>
            <a:pPr algn="l"/>
            <a:r>
              <a:rPr lang="en-GB" sz="2000" dirty="0">
                <a:solidFill>
                  <a:schemeClr val="tx1"/>
                </a:solidFill>
                <a:latin typeface="Aptos" panose="020B0004020202020204" pitchFamily="34" charset="0"/>
              </a:rPr>
              <a:t>Young people choose to access their care records for a number of reasons – the most common being that they are looking for answers. </a:t>
            </a:r>
          </a:p>
          <a:p>
            <a:pPr algn="l"/>
            <a:endParaRPr lang="en-GB" sz="2000" dirty="0">
              <a:solidFill>
                <a:schemeClr val="tx1"/>
              </a:solidFill>
              <a:latin typeface="Aptos" panose="020B0004020202020204" pitchFamily="34" charset="0"/>
            </a:endParaRPr>
          </a:p>
          <a:p>
            <a:pPr algn="l"/>
            <a:r>
              <a:rPr lang="en-GB" sz="2000" dirty="0">
                <a:solidFill>
                  <a:schemeClr val="tx1"/>
                </a:solidFill>
                <a:latin typeface="Aptos" panose="020B0004020202020204" pitchFamily="34" charset="0"/>
              </a:rPr>
              <a:t>For young people in care, a lot of decisions are made for them without them understanding why. </a:t>
            </a:r>
          </a:p>
          <a:p>
            <a:pPr algn="l"/>
            <a:endParaRPr lang="en-GB" sz="2000" dirty="0">
              <a:solidFill>
                <a:schemeClr val="tx1"/>
              </a:solidFill>
              <a:latin typeface="Aptos" panose="020B0004020202020204" pitchFamily="34" charset="0"/>
            </a:endParaRPr>
          </a:p>
          <a:p>
            <a:pPr algn="l"/>
            <a:r>
              <a:rPr lang="en-GB" sz="2000" i="1" dirty="0">
                <a:solidFill>
                  <a:schemeClr val="tx1"/>
                </a:solidFill>
                <a:latin typeface="Aptos" panose="020B0004020202020204" pitchFamily="34" charset="0"/>
              </a:rPr>
              <a:t>“You realise there’s recording taking place about you every single day, as a young person growing up in care, you can often feel judged and stigmatised, and I, personally, had a big lack of trust. I always thought that everybody thought the worst of me. Accessing your records can answer some of these questions.” Luke Rogers</a:t>
            </a:r>
          </a:p>
          <a:p>
            <a:pPr algn="l"/>
            <a:endParaRPr lang="en-GB" dirty="0">
              <a:solidFill>
                <a:schemeClr val="tx1"/>
              </a:solidFill>
            </a:endParaRPr>
          </a:p>
          <a:p>
            <a:pPr algn="l"/>
            <a:endParaRPr lang="en-GB" dirty="0">
              <a:solidFill>
                <a:schemeClr val="tx1"/>
              </a:solidFill>
            </a:endParaRPr>
          </a:p>
        </p:txBody>
      </p:sp>
    </p:spTree>
    <p:extLst>
      <p:ext uri="{BB962C8B-B14F-4D97-AF65-F5344CB8AC3E}">
        <p14:creationId xmlns:p14="http://schemas.microsoft.com/office/powerpoint/2010/main" val="240476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54BD-4FED-9F7C-7C86-D68980834CB4}"/>
              </a:ext>
            </a:extLst>
          </p:cNvPr>
          <p:cNvSpPr>
            <a:spLocks noGrp="1"/>
          </p:cNvSpPr>
          <p:nvPr>
            <p:ph type="ctrTitle"/>
          </p:nvPr>
        </p:nvSpPr>
        <p:spPr>
          <a:xfrm>
            <a:off x="323528" y="484188"/>
            <a:ext cx="7013447" cy="1000596"/>
          </a:xfrm>
        </p:spPr>
        <p:txBody>
          <a:bodyPr/>
          <a:lstStyle/>
          <a:p>
            <a:r>
              <a:rPr lang="en-GB" dirty="0"/>
              <a:t>Writing for the young person</a:t>
            </a:r>
          </a:p>
        </p:txBody>
      </p:sp>
      <p:sp>
        <p:nvSpPr>
          <p:cNvPr id="3" name="Subtitle 2">
            <a:extLst>
              <a:ext uri="{FF2B5EF4-FFF2-40B4-BE49-F238E27FC236}">
                <a16:creationId xmlns:a16="http://schemas.microsoft.com/office/drawing/2014/main" id="{483BC75A-E9EF-6501-1464-0619B59BDF37}"/>
              </a:ext>
            </a:extLst>
          </p:cNvPr>
          <p:cNvSpPr>
            <a:spLocks noGrp="1"/>
          </p:cNvSpPr>
          <p:nvPr>
            <p:ph type="subTitle" idx="1"/>
          </p:nvPr>
        </p:nvSpPr>
        <p:spPr>
          <a:xfrm>
            <a:off x="333701" y="1484784"/>
            <a:ext cx="8342755" cy="4536504"/>
          </a:xfrm>
        </p:spPr>
        <p:txBody>
          <a:bodyPr/>
          <a:lstStyle/>
          <a:p>
            <a:pPr algn="l"/>
            <a:r>
              <a:rPr lang="en-GB" sz="2000" dirty="0">
                <a:solidFill>
                  <a:schemeClr val="tx1"/>
                </a:solidFill>
                <a:latin typeface="Aptos" panose="020B0004020202020204" pitchFamily="34" charset="0"/>
              </a:rPr>
              <a:t>Think about what would the world look like if at any point a child in care could access their records in real time. </a:t>
            </a:r>
          </a:p>
          <a:p>
            <a:pPr algn="l"/>
            <a:endParaRPr lang="en-GB" sz="2000" dirty="0">
              <a:solidFill>
                <a:schemeClr val="tx1"/>
              </a:solidFill>
              <a:latin typeface="Aptos" panose="020B0004020202020204" pitchFamily="34" charset="0"/>
            </a:endParaRPr>
          </a:p>
          <a:p>
            <a:pPr algn="l"/>
            <a:r>
              <a:rPr lang="en-GB" sz="2000" i="1" dirty="0">
                <a:solidFill>
                  <a:schemeClr val="tx1"/>
                </a:solidFill>
                <a:latin typeface="Aptos" panose="020B0004020202020204" pitchFamily="34" charset="0"/>
              </a:rPr>
              <a:t>“Imagine, at any point, the young person that you’re working with can log on to their computer and read what you’re writing about them, how that would influence your behaviour. What does that do for our accountability?” Luke Rogers</a:t>
            </a:r>
          </a:p>
          <a:p>
            <a:pPr lvl="0" algn="l">
              <a:spcBef>
                <a:spcPts val="0"/>
              </a:spcBef>
              <a:buClr>
                <a:schemeClr val="dk1"/>
              </a:buClr>
              <a:buSzPts val="2400"/>
            </a:pPr>
            <a:endParaRPr lang="en-GB" sz="2000" dirty="0">
              <a:solidFill>
                <a:schemeClr val="tx1"/>
              </a:solidFill>
              <a:latin typeface="Aptos" panose="020B0004020202020204" pitchFamily="34" charset="0"/>
            </a:endParaRPr>
          </a:p>
          <a:p>
            <a:pPr lvl="0" algn="l">
              <a:spcBef>
                <a:spcPts val="0"/>
              </a:spcBef>
              <a:buClr>
                <a:schemeClr val="dk1"/>
              </a:buClr>
              <a:buSzPts val="2400"/>
            </a:pPr>
            <a:endParaRPr lang="en-GB" sz="2000" dirty="0">
              <a:solidFill>
                <a:schemeClr val="tx1"/>
              </a:solidFill>
              <a:latin typeface="Aptos" panose="020B0004020202020204" pitchFamily="34" charset="0"/>
            </a:endParaRPr>
          </a:p>
          <a:p>
            <a:pPr lvl="0" algn="l">
              <a:spcBef>
                <a:spcPts val="0"/>
              </a:spcBef>
              <a:buClr>
                <a:schemeClr val="dk1"/>
              </a:buClr>
              <a:buSzPts val="2400"/>
            </a:pPr>
            <a:endParaRPr lang="en-GB" sz="2000" dirty="0">
              <a:solidFill>
                <a:schemeClr val="tx1"/>
              </a:solidFill>
              <a:latin typeface="Aptos" panose="020B0004020202020204" pitchFamily="34" charset="0"/>
            </a:endParaRPr>
          </a:p>
          <a:p>
            <a:pPr lvl="0" algn="l">
              <a:spcBef>
                <a:spcPts val="0"/>
              </a:spcBef>
              <a:buClr>
                <a:schemeClr val="dk1"/>
              </a:buClr>
              <a:buSzPts val="2400"/>
            </a:pPr>
            <a:r>
              <a:rPr lang="en-GB" sz="2000" dirty="0">
                <a:solidFill>
                  <a:schemeClr val="tx1"/>
                </a:solidFill>
                <a:latin typeface="Aptos" panose="020B0004020202020204" pitchFamily="34" charset="0"/>
              </a:rPr>
              <a:t>Task:</a:t>
            </a:r>
          </a:p>
          <a:p>
            <a:pPr lvl="0" algn="l">
              <a:spcBef>
                <a:spcPts val="0"/>
              </a:spcBef>
              <a:buClr>
                <a:schemeClr val="dk1"/>
              </a:buClr>
              <a:buSzPts val="2400"/>
            </a:pPr>
            <a:endParaRPr lang="en-GB" sz="2000" dirty="0">
              <a:solidFill>
                <a:schemeClr val="tx1"/>
              </a:solidFill>
              <a:latin typeface="Aptos" panose="020B0004020202020204" pitchFamily="34" charset="0"/>
            </a:endParaRPr>
          </a:p>
          <a:p>
            <a:pPr lvl="0" algn="l">
              <a:spcBef>
                <a:spcPts val="0"/>
              </a:spcBef>
              <a:buClr>
                <a:schemeClr val="dk1"/>
              </a:buClr>
              <a:buSzPts val="2400"/>
            </a:pPr>
            <a:r>
              <a:rPr lang="en-GB" sz="2000" dirty="0">
                <a:solidFill>
                  <a:schemeClr val="tx1"/>
                </a:solidFill>
                <a:latin typeface="Aptos" panose="020B0004020202020204" pitchFamily="34" charset="0"/>
              </a:rPr>
              <a:t>Write the ‘school views’ section of the PEP (for a young person you are supporting).</a:t>
            </a:r>
          </a:p>
          <a:p>
            <a:endParaRPr lang="en-GB" dirty="0"/>
          </a:p>
        </p:txBody>
      </p:sp>
    </p:spTree>
    <p:extLst>
      <p:ext uri="{BB962C8B-B14F-4D97-AF65-F5344CB8AC3E}">
        <p14:creationId xmlns:p14="http://schemas.microsoft.com/office/powerpoint/2010/main" val="3696295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60B45-7611-5F7F-189C-7FABD1A05675}"/>
              </a:ext>
            </a:extLst>
          </p:cNvPr>
          <p:cNvSpPr>
            <a:spLocks noGrp="1"/>
          </p:cNvSpPr>
          <p:nvPr>
            <p:ph type="title"/>
          </p:nvPr>
        </p:nvSpPr>
        <p:spPr>
          <a:xfrm>
            <a:off x="1417637" y="-1143000"/>
            <a:ext cx="7269161" cy="1143000"/>
          </a:xfrm>
        </p:spPr>
        <p:txBody>
          <a:bodyPr lIns="91425" tIns="91425" rIns="91425" bIns="91425" anchor="b" anchorCtr="0"/>
          <a:lstStyle/>
          <a:p>
            <a:r>
              <a:rPr lang="en-GB" dirty="0"/>
              <a:t>Writing for a young person</a:t>
            </a:r>
            <a:br>
              <a:rPr lang="en-GB" dirty="0"/>
            </a:br>
            <a:endParaRPr lang="en-GB" dirty="0"/>
          </a:p>
        </p:txBody>
      </p:sp>
      <p:sp>
        <p:nvSpPr>
          <p:cNvPr id="6" name="TextBox 5">
            <a:extLst>
              <a:ext uri="{FF2B5EF4-FFF2-40B4-BE49-F238E27FC236}">
                <a16:creationId xmlns:a16="http://schemas.microsoft.com/office/drawing/2014/main" id="{E1830F58-CEF5-9EEA-1902-850C48893B4B}"/>
              </a:ext>
            </a:extLst>
          </p:cNvPr>
          <p:cNvSpPr txBox="1"/>
          <p:nvPr/>
        </p:nvSpPr>
        <p:spPr>
          <a:xfrm>
            <a:off x="251520" y="476672"/>
            <a:ext cx="8712968" cy="5766130"/>
          </a:xfrm>
          <a:prstGeom prst="rect">
            <a:avLst/>
          </a:prstGeom>
          <a:noFill/>
        </p:spPr>
        <p:txBody>
          <a:bodyPr wrap="square">
            <a:spAutoFit/>
          </a:bodyPr>
          <a:lstStyle/>
          <a:p>
            <a:pPr>
              <a:lnSpc>
                <a:spcPct val="115000"/>
              </a:lnSpc>
              <a:spcAft>
                <a:spcPts val="800"/>
              </a:spcAft>
              <a:buNone/>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1. XXXX has been awarded an EHCP. Primarily for SEMH support. This is a high level matrix, which reflects the high levels of adult support required to support XXXX to go into lessons. Since September, XXXX has been much more settled and has attended most lessons and adhered to the routine of a safe space and emotional check in with an adult if she felt overwhelmed. Recently there has been more resistance to this, which has coincided with the anniversary of her Nan's death. </a:t>
            </a:r>
            <a:r>
              <a:rPr lang="en-GB" sz="1600" kern="100" dirty="0">
                <a:latin typeface="Aptos" panose="020B0004020202020204" pitchFamily="34" charset="0"/>
                <a:ea typeface="Aptos" panose="020B0004020202020204" pitchFamily="34" charset="0"/>
                <a:cs typeface="Times New Roman" panose="02020603050405020304" pitchFamily="18" charset="0"/>
              </a:rPr>
              <a:t>W</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e have seen a sharp rise in the number of lessons XXXX refuses to go into. She is unwilling to discuss her recent bereavements and emotions in school. This is something we feel that needs to be addressed immediately in order to support her own mental health and wellbeing.</a:t>
            </a:r>
          </a:p>
          <a:p>
            <a:pPr>
              <a:lnSpc>
                <a:spcPct val="115000"/>
              </a:lnSpc>
              <a:spcAft>
                <a:spcPts val="800"/>
              </a:spcAft>
              <a:buNone/>
            </a:pP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Aptos" panose="020B0004020202020204" pitchFamily="34" charset="0"/>
                <a:ea typeface="Aptos" panose="020B0004020202020204" pitchFamily="34" charset="0"/>
                <a:cs typeface="Times New Roman" panose="02020603050405020304" pitchFamily="18" charset="0"/>
              </a:rPr>
              <a:t>2. In lessons, XXXX can also be somewhat oppositional at times. She has support in 90% of her timetabled lessons, sometimes with 2 additional adults within the room and these adults are all trained in averting oppositional behaviours. We are trying to be firm with XXXX as we feel that if there is a grey area, XXXX can try to overcome this an impose her own rules and expectations.</a:t>
            </a:r>
          </a:p>
          <a:p>
            <a:pPr>
              <a:lnSpc>
                <a:spcPct val="115000"/>
              </a:lnSpc>
              <a:spcAft>
                <a:spcPts val="800"/>
              </a:spcAft>
              <a:buNone/>
            </a:pP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Aptos" panose="020B0004020202020204" pitchFamily="34" charset="0"/>
                <a:ea typeface="Aptos" panose="020B0004020202020204" pitchFamily="34" charset="0"/>
                <a:cs typeface="Times New Roman" panose="02020603050405020304" pitchFamily="18" charset="0"/>
              </a:rPr>
              <a:t>3. XXXX is particularly opting out of PSHE lessons. Some of the content may trigger her and a pastoral approach is used. The intention is to pre warn XXXX so she can be somewhat prepared for the lessons. It is important that she attends so that she can be educated on themes like consent.</a:t>
            </a:r>
          </a:p>
          <a:p>
            <a:pPr>
              <a:lnSpc>
                <a:spcPct val="115000"/>
              </a:lnSpc>
              <a:spcAft>
                <a:spcPts val="800"/>
              </a:spcAft>
              <a:buNone/>
            </a:pP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Aptos" panose="020B0004020202020204" pitchFamily="34" charset="0"/>
                <a:ea typeface="Aptos" panose="020B0004020202020204" pitchFamily="34" charset="0"/>
                <a:cs typeface="Times New Roman" panose="02020603050405020304" pitchFamily="18" charset="0"/>
              </a:rPr>
              <a:t>4. I would like to highlight her mobile phone use in school - she struggles to stay off her phone.</a:t>
            </a:r>
          </a:p>
        </p:txBody>
      </p:sp>
    </p:spTree>
    <p:extLst>
      <p:ext uri="{BB962C8B-B14F-4D97-AF65-F5344CB8AC3E}">
        <p14:creationId xmlns:p14="http://schemas.microsoft.com/office/powerpoint/2010/main" val="2176516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4C09-0CDE-AD2C-F019-882A96144867}"/>
              </a:ext>
            </a:extLst>
          </p:cNvPr>
          <p:cNvSpPr>
            <a:spLocks noGrp="1"/>
          </p:cNvSpPr>
          <p:nvPr>
            <p:ph type="title"/>
          </p:nvPr>
        </p:nvSpPr>
        <p:spPr/>
        <p:txBody>
          <a:bodyPr/>
          <a:lstStyle/>
          <a:p>
            <a:r>
              <a:rPr lang="en-GB" dirty="0"/>
              <a:t>Any Questions?</a:t>
            </a:r>
          </a:p>
        </p:txBody>
      </p:sp>
      <p:sp>
        <p:nvSpPr>
          <p:cNvPr id="3" name="Text Placeholder 2">
            <a:extLst>
              <a:ext uri="{FF2B5EF4-FFF2-40B4-BE49-F238E27FC236}">
                <a16:creationId xmlns:a16="http://schemas.microsoft.com/office/drawing/2014/main" id="{504BE9D4-BF2F-9396-ECF4-600E484E10AF}"/>
              </a:ext>
            </a:extLst>
          </p:cNvPr>
          <p:cNvSpPr>
            <a:spLocks noGrp="1"/>
          </p:cNvSpPr>
          <p:nvPr>
            <p:ph type="body" idx="1"/>
          </p:nvPr>
        </p:nvSpPr>
        <p:spPr>
          <a:xfrm>
            <a:off x="827585" y="2166938"/>
            <a:ext cx="7859214" cy="3959225"/>
          </a:xfrm>
        </p:spPr>
        <p:txBody>
          <a:bodyPr/>
          <a:lstStyle/>
          <a:p>
            <a:pPr marL="203200" indent="0">
              <a:buNone/>
            </a:pPr>
            <a:endParaRPr lang="en-GB" sz="8000" b="1" dirty="0">
              <a:latin typeface="Aptos" panose="020B0004020202020204" pitchFamily="34" charset="0"/>
            </a:endParaRPr>
          </a:p>
        </p:txBody>
      </p:sp>
      <p:pic>
        <p:nvPicPr>
          <p:cNvPr id="7" name="Picture 6" descr="Quizzical burrowing owl looking forward">
            <a:extLst>
              <a:ext uri="{FF2B5EF4-FFF2-40B4-BE49-F238E27FC236}">
                <a16:creationId xmlns:a16="http://schemas.microsoft.com/office/drawing/2014/main" id="{AC08C1D9-C7C4-E9F2-E90E-CFC5CF228EE4}"/>
              </a:ext>
            </a:extLst>
          </p:cNvPr>
          <p:cNvPicPr>
            <a:picLocks noChangeAspect="1"/>
          </p:cNvPicPr>
          <p:nvPr/>
        </p:nvPicPr>
        <p:blipFill>
          <a:blip r:embed="rId2"/>
          <a:stretch>
            <a:fillRect/>
          </a:stretch>
        </p:blipFill>
        <p:spPr>
          <a:xfrm>
            <a:off x="0" y="252263"/>
            <a:ext cx="9144000" cy="6353473"/>
          </a:xfrm>
          <a:prstGeom prst="rect">
            <a:avLst/>
          </a:prstGeom>
        </p:spPr>
      </p:pic>
      <p:sp>
        <p:nvSpPr>
          <p:cNvPr id="8" name="Thought Bubble: Cloud 7">
            <a:extLst>
              <a:ext uri="{FF2B5EF4-FFF2-40B4-BE49-F238E27FC236}">
                <a16:creationId xmlns:a16="http://schemas.microsoft.com/office/drawing/2014/main" id="{A16024AE-70C1-81D5-0AD2-570C663EAED6}"/>
              </a:ext>
              <a:ext uri="{C183D7F6-B498-43B3-948B-1728B52AA6E4}">
                <adec:decorative xmlns:adec="http://schemas.microsoft.com/office/drawing/2017/decorative" val="1"/>
              </a:ext>
            </a:extLst>
          </p:cNvPr>
          <p:cNvSpPr/>
          <p:nvPr/>
        </p:nvSpPr>
        <p:spPr>
          <a:xfrm>
            <a:off x="4572000" y="116632"/>
            <a:ext cx="4248472" cy="2880320"/>
          </a:xfrm>
          <a:prstGeom prst="cloudCallout">
            <a:avLst>
              <a:gd name="adj1" fmla="val -41508"/>
              <a:gd name="adj2" fmla="val 54204"/>
            </a:avLst>
          </a:prstGeom>
          <a:solidFill>
            <a:schemeClr val="accent3">
              <a:lumMod val="20000"/>
              <a:lumOff val="80000"/>
            </a:schemeClr>
          </a:solidFill>
          <a:ln>
            <a:solidFill>
              <a:srgbClr val="3432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15E9C7B-3A8F-668D-1680-027484265AA0}"/>
              </a:ext>
            </a:extLst>
          </p:cNvPr>
          <p:cNvSpPr txBox="1"/>
          <p:nvPr/>
        </p:nvSpPr>
        <p:spPr>
          <a:xfrm>
            <a:off x="4870374" y="1082090"/>
            <a:ext cx="3816424" cy="707886"/>
          </a:xfrm>
          <a:prstGeom prst="rect">
            <a:avLst/>
          </a:prstGeom>
          <a:noFill/>
        </p:spPr>
        <p:txBody>
          <a:bodyPr wrap="square" rtlCol="0">
            <a:spAutoFit/>
          </a:bodyPr>
          <a:lstStyle/>
          <a:p>
            <a:r>
              <a:rPr lang="en-GB" sz="4000" b="1" dirty="0">
                <a:latin typeface="Aptos" panose="020B0004020202020204" pitchFamily="34" charset="0"/>
              </a:rPr>
              <a:t>Any questions?</a:t>
            </a:r>
          </a:p>
        </p:txBody>
      </p:sp>
    </p:spTree>
    <p:extLst>
      <p:ext uri="{BB962C8B-B14F-4D97-AF65-F5344CB8AC3E}">
        <p14:creationId xmlns:p14="http://schemas.microsoft.com/office/powerpoint/2010/main" val="3008172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979E-93DF-4CA1-26DF-A2D957E17D73}"/>
              </a:ext>
            </a:extLst>
          </p:cNvPr>
          <p:cNvSpPr>
            <a:spLocks noGrp="1"/>
          </p:cNvSpPr>
          <p:nvPr>
            <p:ph type="title"/>
          </p:nvPr>
        </p:nvSpPr>
        <p:spPr>
          <a:xfrm>
            <a:off x="1417637" y="-1143000"/>
            <a:ext cx="7269161" cy="1143000"/>
          </a:xfrm>
        </p:spPr>
        <p:txBody>
          <a:bodyPr lIns="91425" tIns="91425" rIns="91425" bIns="91425" anchor="b" anchorCtr="0"/>
          <a:lstStyle/>
          <a:p>
            <a:r>
              <a:rPr lang="en-GB" dirty="0"/>
              <a:t>Kerry </a:t>
            </a:r>
            <a:r>
              <a:rPr lang="en-GB" dirty="0" err="1"/>
              <a:t>lawrence</a:t>
            </a:r>
            <a:endParaRPr lang="en-GB" dirty="0"/>
          </a:p>
        </p:txBody>
      </p:sp>
      <p:sp>
        <p:nvSpPr>
          <p:cNvPr id="3" name="Text Placeholder 2">
            <a:extLst>
              <a:ext uri="{FF2B5EF4-FFF2-40B4-BE49-F238E27FC236}">
                <a16:creationId xmlns:a16="http://schemas.microsoft.com/office/drawing/2014/main" id="{3A35FE6A-B5D1-C952-CBD4-00BF7EF69065}"/>
              </a:ext>
            </a:extLst>
          </p:cNvPr>
          <p:cNvSpPr>
            <a:spLocks noGrp="1"/>
          </p:cNvSpPr>
          <p:nvPr>
            <p:ph type="body" idx="1"/>
          </p:nvPr>
        </p:nvSpPr>
        <p:spPr>
          <a:xfrm>
            <a:off x="539553" y="1268760"/>
            <a:ext cx="8147246" cy="4857403"/>
          </a:xfrm>
        </p:spPr>
        <p:txBody>
          <a:bodyPr/>
          <a:lstStyle/>
          <a:p>
            <a:pPr marL="203200" indent="0">
              <a:buNone/>
            </a:pPr>
            <a:r>
              <a:rPr lang="en-GB" dirty="0"/>
              <a:t>Kerry Lawrence</a:t>
            </a:r>
          </a:p>
          <a:p>
            <a:pPr marL="203200" indent="0">
              <a:buNone/>
            </a:pPr>
            <a:r>
              <a:rPr lang="en-GB" dirty="0"/>
              <a:t>Deputy Head Virtual School</a:t>
            </a:r>
          </a:p>
          <a:p>
            <a:pPr marL="203200" indent="0">
              <a:buNone/>
            </a:pPr>
            <a:r>
              <a:rPr lang="en-GB" b="1" dirty="0"/>
              <a:t>Tel:</a:t>
            </a:r>
            <a:r>
              <a:rPr lang="en-GB" dirty="0"/>
              <a:t> 07534 098035</a:t>
            </a:r>
          </a:p>
          <a:p>
            <a:r>
              <a:rPr lang="en-GB" b="1" dirty="0"/>
              <a:t>Email:</a:t>
            </a:r>
            <a:r>
              <a:rPr lang="en-GB" dirty="0"/>
              <a:t> </a:t>
            </a:r>
            <a:r>
              <a:rPr lang="en-GB" u="sng" dirty="0">
                <a:hlinkClick r:id="rId2"/>
              </a:rPr>
              <a:t>klawrence5@worcestershire.gov.uk</a:t>
            </a:r>
            <a:r>
              <a:rPr lang="en-GB" dirty="0"/>
              <a:t> </a:t>
            </a:r>
          </a:p>
          <a:p>
            <a:pPr marL="203200" indent="0">
              <a:buNone/>
            </a:pPr>
            <a:endParaRPr lang="en-GB" dirty="0"/>
          </a:p>
        </p:txBody>
      </p:sp>
    </p:spTree>
    <p:extLst>
      <p:ext uri="{BB962C8B-B14F-4D97-AF65-F5344CB8AC3E}">
        <p14:creationId xmlns:p14="http://schemas.microsoft.com/office/powerpoint/2010/main" val="1910764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45ACD-7B67-7DFE-3CD1-06FB7989F00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1702D2C-B5A9-BBE1-E360-E78CC20E9E40}"/>
              </a:ext>
            </a:extLst>
          </p:cNvPr>
          <p:cNvSpPr>
            <a:spLocks noGrp="1"/>
          </p:cNvSpPr>
          <p:nvPr>
            <p:ph type="body" idx="1"/>
          </p:nvPr>
        </p:nvSpPr>
        <p:spPr>
          <a:xfrm>
            <a:off x="539553" y="1268760"/>
            <a:ext cx="8147246" cy="4857403"/>
          </a:xfrm>
        </p:spPr>
        <p:txBody>
          <a:bodyPr/>
          <a:lstStyle/>
          <a:p>
            <a:pPr marL="203200" indent="0">
              <a:buNone/>
            </a:pPr>
            <a:r>
              <a:rPr lang="en-GB" dirty="0"/>
              <a:t>Kerry Lawrence</a:t>
            </a:r>
          </a:p>
          <a:p>
            <a:pPr marL="203200" indent="0">
              <a:buNone/>
            </a:pPr>
            <a:r>
              <a:rPr lang="en-GB" dirty="0"/>
              <a:t>Deputy Head Virtual School</a:t>
            </a:r>
          </a:p>
          <a:p>
            <a:pPr marL="203200" indent="0">
              <a:buNone/>
            </a:pPr>
            <a:r>
              <a:rPr lang="en-GB" b="1" dirty="0"/>
              <a:t>Tel:</a:t>
            </a:r>
            <a:r>
              <a:rPr lang="en-GB" dirty="0"/>
              <a:t> 07534 098035</a:t>
            </a:r>
          </a:p>
          <a:p>
            <a:r>
              <a:rPr lang="en-GB" b="1" dirty="0"/>
              <a:t>Email:</a:t>
            </a:r>
            <a:r>
              <a:rPr lang="en-GB" dirty="0"/>
              <a:t> </a:t>
            </a:r>
            <a:r>
              <a:rPr lang="en-GB" u="sng" dirty="0">
                <a:hlinkClick r:id="rId2"/>
              </a:rPr>
              <a:t>klawrence5@worcestershire.gov.uk</a:t>
            </a:r>
            <a:r>
              <a:rPr lang="en-GB" dirty="0"/>
              <a:t> </a:t>
            </a:r>
          </a:p>
          <a:p>
            <a:pPr marL="203200" indent="0">
              <a:buNone/>
            </a:pPr>
            <a:endParaRPr lang="en-GB" dirty="0"/>
          </a:p>
        </p:txBody>
      </p:sp>
      <p:grpSp>
        <p:nvGrpSpPr>
          <p:cNvPr id="4" name="object 3">
            <a:extLst>
              <a:ext uri="{FF2B5EF4-FFF2-40B4-BE49-F238E27FC236}">
                <a16:creationId xmlns:a16="http://schemas.microsoft.com/office/drawing/2014/main" id="{EB5E23B8-324E-CA1F-81F1-9EC7B579135E}"/>
              </a:ext>
              <a:ext uri="{C183D7F6-B498-43B3-948B-1728B52AA6E4}">
                <adec:decorative xmlns:adec="http://schemas.microsoft.com/office/drawing/2017/decorative" val="1"/>
              </a:ext>
            </a:extLst>
          </p:cNvPr>
          <p:cNvGrpSpPr/>
          <p:nvPr/>
        </p:nvGrpSpPr>
        <p:grpSpPr>
          <a:xfrm>
            <a:off x="-68097" y="188640"/>
            <a:ext cx="9143999" cy="6192689"/>
            <a:chOff x="0" y="0"/>
            <a:chExt cx="7560945" cy="10692765"/>
          </a:xfrm>
        </p:grpSpPr>
        <p:pic>
          <p:nvPicPr>
            <p:cNvPr id="5" name="object 4">
              <a:extLst>
                <a:ext uri="{FF2B5EF4-FFF2-40B4-BE49-F238E27FC236}">
                  <a16:creationId xmlns:a16="http://schemas.microsoft.com/office/drawing/2014/main" id="{01BBE397-0BEC-B56A-A91A-4E8EDEFBF866}"/>
                </a:ext>
              </a:extLst>
            </p:cNvPr>
            <p:cNvPicPr/>
            <p:nvPr/>
          </p:nvPicPr>
          <p:blipFill>
            <a:blip r:embed="rId3" cstate="print"/>
            <a:stretch>
              <a:fillRect/>
            </a:stretch>
          </p:blipFill>
          <p:spPr>
            <a:xfrm>
              <a:off x="0" y="0"/>
              <a:ext cx="7560564" cy="10692383"/>
            </a:xfrm>
            <a:prstGeom prst="rect">
              <a:avLst/>
            </a:prstGeom>
          </p:spPr>
        </p:pic>
        <p:pic>
          <p:nvPicPr>
            <p:cNvPr id="6" name="object 5">
              <a:extLst>
                <a:ext uri="{FF2B5EF4-FFF2-40B4-BE49-F238E27FC236}">
                  <a16:creationId xmlns:a16="http://schemas.microsoft.com/office/drawing/2014/main" id="{C030BFC0-8493-45B9-4CE0-9A4CF58BE2B0}"/>
                </a:ext>
              </a:extLst>
            </p:cNvPr>
            <p:cNvPicPr/>
            <p:nvPr/>
          </p:nvPicPr>
          <p:blipFill>
            <a:blip r:embed="rId4" cstate="print"/>
            <a:stretch>
              <a:fillRect/>
            </a:stretch>
          </p:blipFill>
          <p:spPr>
            <a:xfrm>
              <a:off x="0" y="8830818"/>
              <a:ext cx="7560564" cy="1861566"/>
            </a:xfrm>
            <a:prstGeom prst="rect">
              <a:avLst/>
            </a:prstGeom>
          </p:spPr>
        </p:pic>
      </p:grpSp>
      <p:sp>
        <p:nvSpPr>
          <p:cNvPr id="14" name="Title 13">
            <a:extLst>
              <a:ext uri="{FF2B5EF4-FFF2-40B4-BE49-F238E27FC236}">
                <a16:creationId xmlns:a16="http://schemas.microsoft.com/office/drawing/2014/main" id="{A05FAF00-B457-9041-6C9D-4847304487B0}"/>
              </a:ext>
            </a:extLst>
          </p:cNvPr>
          <p:cNvSpPr txBox="1">
            <a:spLocks noGrp="1"/>
          </p:cNvSpPr>
          <p:nvPr>
            <p:ph type="title" idx="4294967295"/>
          </p:nvPr>
        </p:nvSpPr>
        <p:spPr>
          <a:xfrm>
            <a:off x="2556152" y="2708901"/>
            <a:ext cx="4575676"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83"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Christmas</a:t>
            </a:r>
            <a:r>
              <a:rPr kumimoji="0" lang="en-GB" sz="2800" b="1" i="0" u="none" strike="noStrike" kern="0" cap="none" spc="29"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GB" sz="2800" b="1" i="0" u="none" strike="noStrike" kern="0" cap="none" spc="48"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in</a:t>
            </a:r>
            <a:r>
              <a:rPr kumimoji="0" lang="en-GB" sz="2800" b="1" i="0" u="none" strike="noStrike" kern="0" cap="none" spc="38"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GB" sz="2800" b="1" i="0" u="none" strike="noStrike" kern="0" cap="none" spc="51"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a:t>
            </a:r>
            <a:r>
              <a:rPr kumimoji="0" lang="en-GB" sz="2800" b="1" i="0" u="none" strike="noStrike" kern="0" cap="none" spc="45"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GB" sz="2800" b="1" i="0" u="none" strike="noStrike" kern="0" cap="none" spc="77"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Classroom:</a:t>
            </a:r>
            <a:endParaRPr kumimoji="0" lang="en-GB" sz="2800" b="1"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61E13FDF-DC51-1D23-5B54-B901B4FF238E}"/>
              </a:ext>
            </a:extLst>
          </p:cNvPr>
          <p:cNvSpPr txBox="1"/>
          <p:nvPr/>
        </p:nvSpPr>
        <p:spPr>
          <a:xfrm>
            <a:off x="1478774" y="3510571"/>
            <a:ext cx="6730433" cy="615553"/>
          </a:xfrm>
          <a:prstGeom prst="rect">
            <a:avLst/>
          </a:prstGeom>
          <a:noFill/>
        </p:spPr>
        <p:txBody>
          <a:bodyPr wrap="none" rtlCol="0">
            <a:spAutoFit/>
          </a:bodyPr>
          <a:lstStyle/>
          <a:p>
            <a:pPr algn="ctr"/>
            <a:r>
              <a:rPr lang="en-US" sz="2000" b="1" spc="160" dirty="0">
                <a:solidFill>
                  <a:srgbClr val="FFFFFF"/>
                </a:solidFill>
                <a:latin typeface="Calibri"/>
                <a:cs typeface="Calibri"/>
              </a:rPr>
              <a:t>A</a:t>
            </a:r>
            <a:r>
              <a:rPr lang="en-US" sz="2000" b="1" spc="-77" dirty="0">
                <a:solidFill>
                  <a:srgbClr val="FFFFFF"/>
                </a:solidFill>
                <a:latin typeface="Calibri"/>
                <a:cs typeface="Calibri"/>
              </a:rPr>
              <a:t> </a:t>
            </a:r>
            <a:r>
              <a:rPr lang="en-US" sz="2000" b="1" dirty="0">
                <a:solidFill>
                  <a:srgbClr val="FFFFFF"/>
                </a:solidFill>
                <a:latin typeface="Calibri"/>
                <a:cs typeface="Calibri"/>
              </a:rPr>
              <a:t>Trauma-</a:t>
            </a:r>
            <a:r>
              <a:rPr lang="en-US" sz="2000" b="1" spc="73" dirty="0">
                <a:solidFill>
                  <a:srgbClr val="FFFFFF"/>
                </a:solidFill>
                <a:latin typeface="Calibri"/>
                <a:cs typeface="Calibri"/>
              </a:rPr>
              <a:t>Informed </a:t>
            </a:r>
            <a:r>
              <a:rPr lang="en-US" sz="2000" b="1" spc="119" dirty="0">
                <a:solidFill>
                  <a:srgbClr val="FFFFFF"/>
                </a:solidFill>
                <a:latin typeface="Calibri"/>
                <a:cs typeface="Calibri"/>
              </a:rPr>
              <a:t>Guide</a:t>
            </a:r>
            <a:r>
              <a:rPr lang="en-US" sz="2000" b="1" spc="80" dirty="0">
                <a:solidFill>
                  <a:srgbClr val="FFFFFF"/>
                </a:solidFill>
                <a:latin typeface="Calibri"/>
                <a:cs typeface="Calibri"/>
              </a:rPr>
              <a:t> </a:t>
            </a:r>
            <a:r>
              <a:rPr lang="en-US" sz="2000" b="1" spc="51" dirty="0">
                <a:solidFill>
                  <a:srgbClr val="FFFFFF"/>
                </a:solidFill>
                <a:latin typeface="Calibri"/>
                <a:cs typeface="Calibri"/>
              </a:rPr>
              <a:t>to</a:t>
            </a:r>
            <a:r>
              <a:rPr lang="en-US" sz="2000" b="1" spc="77" dirty="0">
                <a:solidFill>
                  <a:srgbClr val="FFFFFF"/>
                </a:solidFill>
                <a:latin typeface="Calibri"/>
                <a:cs typeface="Calibri"/>
              </a:rPr>
              <a:t> </a:t>
            </a:r>
            <a:r>
              <a:rPr lang="en-US" sz="2000" b="1" spc="90" dirty="0">
                <a:solidFill>
                  <a:srgbClr val="FFFFFF"/>
                </a:solidFill>
                <a:latin typeface="Calibri"/>
                <a:cs typeface="Calibri"/>
              </a:rPr>
              <a:t>Supporting </a:t>
            </a:r>
            <a:r>
              <a:rPr lang="en-US" sz="2000" b="1" spc="87" dirty="0">
                <a:solidFill>
                  <a:srgbClr val="FFFFFF"/>
                </a:solidFill>
                <a:latin typeface="Calibri"/>
                <a:cs typeface="Calibri"/>
              </a:rPr>
              <a:t>Children</a:t>
            </a:r>
            <a:r>
              <a:rPr lang="en-US" sz="2000" b="1" spc="51" dirty="0">
                <a:solidFill>
                  <a:srgbClr val="FFFFFF"/>
                </a:solidFill>
                <a:latin typeface="Calibri"/>
                <a:cs typeface="Calibri"/>
              </a:rPr>
              <a:t> </a:t>
            </a:r>
            <a:r>
              <a:rPr lang="en-US" sz="2000" b="1" spc="45" dirty="0">
                <a:solidFill>
                  <a:srgbClr val="FFFFFF"/>
                </a:solidFill>
                <a:latin typeface="Calibri"/>
                <a:cs typeface="Calibri"/>
              </a:rPr>
              <a:t>in</a:t>
            </a:r>
            <a:r>
              <a:rPr lang="en-US" sz="2000" b="1" spc="55" dirty="0">
                <a:solidFill>
                  <a:srgbClr val="FFFFFF"/>
                </a:solidFill>
                <a:latin typeface="Calibri"/>
                <a:cs typeface="Calibri"/>
              </a:rPr>
              <a:t> </a:t>
            </a:r>
            <a:r>
              <a:rPr lang="en-US" sz="2000" b="1" spc="73" dirty="0">
                <a:solidFill>
                  <a:srgbClr val="FFFFFF"/>
                </a:solidFill>
                <a:latin typeface="Calibri"/>
                <a:cs typeface="Calibri"/>
              </a:rPr>
              <a:t>Care</a:t>
            </a:r>
            <a:endParaRPr lang="en-US" sz="2000" b="1" dirty="0">
              <a:latin typeface="Calibri"/>
              <a:cs typeface="Calibri"/>
            </a:endParaRPr>
          </a:p>
          <a:p>
            <a:endParaRPr lang="en-GB" dirty="0"/>
          </a:p>
        </p:txBody>
      </p:sp>
      <p:sp>
        <p:nvSpPr>
          <p:cNvPr id="16" name="TextBox 15">
            <a:extLst>
              <a:ext uri="{FF2B5EF4-FFF2-40B4-BE49-F238E27FC236}">
                <a16:creationId xmlns:a16="http://schemas.microsoft.com/office/drawing/2014/main" id="{70AD58B7-3E73-73E5-6F60-827B6E729170}"/>
              </a:ext>
            </a:extLst>
          </p:cNvPr>
          <p:cNvSpPr txBox="1"/>
          <p:nvPr/>
        </p:nvSpPr>
        <p:spPr>
          <a:xfrm>
            <a:off x="2762305" y="5013176"/>
            <a:ext cx="3804118" cy="1005788"/>
          </a:xfrm>
          <a:prstGeom prst="rect">
            <a:avLst/>
          </a:prstGeom>
          <a:noFill/>
        </p:spPr>
        <p:txBody>
          <a:bodyPr wrap="none" rtlCol="0">
            <a:spAutoFit/>
          </a:bodyPr>
          <a:lstStyle/>
          <a:p>
            <a:pPr marL="407" algn="ctr">
              <a:spcBef>
                <a:spcPts val="67"/>
              </a:spcBef>
            </a:pPr>
            <a:r>
              <a:rPr lang="en-US" sz="900" b="1" spc="58" dirty="0">
                <a:solidFill>
                  <a:srgbClr val="FFFFFF"/>
                </a:solidFill>
                <a:latin typeface="Calibri"/>
                <a:cs typeface="Calibri"/>
              </a:rPr>
              <a:t>November</a:t>
            </a:r>
            <a:r>
              <a:rPr lang="en-US" sz="900" b="1" spc="35" dirty="0">
                <a:solidFill>
                  <a:srgbClr val="FFFFFF"/>
                </a:solidFill>
                <a:latin typeface="Calibri"/>
                <a:cs typeface="Calibri"/>
              </a:rPr>
              <a:t> </a:t>
            </a:r>
            <a:r>
              <a:rPr lang="en-US" sz="900" b="1" spc="73" dirty="0">
                <a:solidFill>
                  <a:srgbClr val="FFFFFF"/>
                </a:solidFill>
                <a:latin typeface="Calibri"/>
                <a:cs typeface="Calibri"/>
              </a:rPr>
              <a:t>2025</a:t>
            </a:r>
            <a:endParaRPr lang="en-US" sz="900" dirty="0">
              <a:latin typeface="Calibri"/>
              <a:cs typeface="Calibri"/>
            </a:endParaRPr>
          </a:p>
          <a:p>
            <a:pPr marL="8145" marR="3258" algn="ctr">
              <a:lnSpc>
                <a:spcPct val="202100"/>
              </a:lnSpc>
            </a:pPr>
            <a:r>
              <a:rPr lang="en-US" sz="900" b="1" spc="45" dirty="0">
                <a:solidFill>
                  <a:srgbClr val="FFFFFF"/>
                </a:solidFill>
                <a:latin typeface="Calibri"/>
                <a:cs typeface="Calibri"/>
              </a:rPr>
              <a:t>Wolverhampton</a:t>
            </a:r>
            <a:r>
              <a:rPr lang="en-US" sz="900" b="1" spc="19" dirty="0">
                <a:solidFill>
                  <a:srgbClr val="FFFFFF"/>
                </a:solidFill>
                <a:latin typeface="Calibri"/>
                <a:cs typeface="Calibri"/>
              </a:rPr>
              <a:t> </a:t>
            </a:r>
            <a:r>
              <a:rPr lang="en-US" sz="900" b="1" spc="45" dirty="0">
                <a:solidFill>
                  <a:srgbClr val="FFFFFF"/>
                </a:solidFill>
                <a:latin typeface="Calibri"/>
                <a:cs typeface="Calibri"/>
              </a:rPr>
              <a:t>Educational</a:t>
            </a:r>
            <a:r>
              <a:rPr lang="en-US" sz="900" b="1" spc="26" dirty="0">
                <a:solidFill>
                  <a:srgbClr val="FFFFFF"/>
                </a:solidFill>
                <a:latin typeface="Calibri"/>
                <a:cs typeface="Calibri"/>
              </a:rPr>
              <a:t> </a:t>
            </a:r>
            <a:r>
              <a:rPr lang="en-US" sz="900" b="1" spc="55" dirty="0">
                <a:solidFill>
                  <a:srgbClr val="FFFFFF"/>
                </a:solidFill>
                <a:latin typeface="Calibri"/>
                <a:cs typeface="Calibri"/>
              </a:rPr>
              <a:t>Psychology</a:t>
            </a:r>
            <a:r>
              <a:rPr lang="en-US" sz="900" b="1" spc="26" dirty="0">
                <a:solidFill>
                  <a:srgbClr val="FFFFFF"/>
                </a:solidFill>
                <a:latin typeface="Calibri"/>
                <a:cs typeface="Calibri"/>
              </a:rPr>
              <a:t> </a:t>
            </a:r>
            <a:r>
              <a:rPr lang="en-US" sz="900" b="1" spc="35" dirty="0">
                <a:solidFill>
                  <a:srgbClr val="FFFFFF"/>
                </a:solidFill>
                <a:latin typeface="Calibri"/>
                <a:cs typeface="Calibri"/>
              </a:rPr>
              <a:t>Service</a:t>
            </a:r>
          </a:p>
          <a:p>
            <a:pPr marL="8145" marR="3258" algn="ctr">
              <a:lnSpc>
                <a:spcPct val="202100"/>
              </a:lnSpc>
            </a:pPr>
            <a:r>
              <a:rPr lang="en-US" sz="900" b="1" spc="35" dirty="0">
                <a:solidFill>
                  <a:srgbClr val="FFFFFF"/>
                </a:solidFill>
                <a:latin typeface="Calibri"/>
                <a:cs typeface="Calibri"/>
              </a:rPr>
              <a:t> </a:t>
            </a:r>
            <a:r>
              <a:rPr lang="en-US" sz="900" b="1" spc="45" dirty="0">
                <a:solidFill>
                  <a:srgbClr val="FFFFFF"/>
                </a:solidFill>
                <a:latin typeface="Calibri"/>
                <a:cs typeface="Calibri"/>
              </a:rPr>
              <a:t>Wolverhampton</a:t>
            </a:r>
            <a:r>
              <a:rPr lang="en-US" sz="900" b="1" spc="96" dirty="0">
                <a:solidFill>
                  <a:srgbClr val="FFFFFF"/>
                </a:solidFill>
                <a:latin typeface="Calibri"/>
                <a:cs typeface="Calibri"/>
              </a:rPr>
              <a:t> </a:t>
            </a:r>
            <a:r>
              <a:rPr lang="en-US" sz="900" b="1" dirty="0">
                <a:solidFill>
                  <a:srgbClr val="FFFFFF"/>
                </a:solidFill>
                <a:latin typeface="Calibri"/>
                <a:cs typeface="Calibri"/>
              </a:rPr>
              <a:t>Virtual</a:t>
            </a:r>
            <a:r>
              <a:rPr lang="en-US" sz="900" b="1" spc="99" dirty="0">
                <a:solidFill>
                  <a:srgbClr val="FFFFFF"/>
                </a:solidFill>
                <a:latin typeface="Calibri"/>
                <a:cs typeface="Calibri"/>
              </a:rPr>
              <a:t> </a:t>
            </a:r>
            <a:r>
              <a:rPr lang="en-US" sz="900" b="1" spc="45" dirty="0">
                <a:solidFill>
                  <a:srgbClr val="FFFFFF"/>
                </a:solidFill>
                <a:latin typeface="Calibri"/>
                <a:cs typeface="Calibri"/>
              </a:rPr>
              <a:t>School</a:t>
            </a:r>
            <a:endParaRPr lang="en-US" sz="900" dirty="0">
              <a:latin typeface="Calibri"/>
              <a:cs typeface="Calibri"/>
            </a:endParaRPr>
          </a:p>
          <a:p>
            <a:endParaRPr lang="en-GB" dirty="0"/>
          </a:p>
        </p:txBody>
      </p:sp>
    </p:spTree>
    <p:extLst>
      <p:ext uri="{BB962C8B-B14F-4D97-AF65-F5344CB8AC3E}">
        <p14:creationId xmlns:p14="http://schemas.microsoft.com/office/powerpoint/2010/main" val="2093511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7986E-DB2B-E962-FCDF-7FCC402DF6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4B9B2-031A-1571-A18F-C8F93C8B720B}"/>
              </a:ext>
            </a:extLst>
          </p:cNvPr>
          <p:cNvSpPr>
            <a:spLocks noGrp="1"/>
          </p:cNvSpPr>
          <p:nvPr>
            <p:ph type="title"/>
          </p:nvPr>
        </p:nvSpPr>
        <p:spPr>
          <a:xfrm>
            <a:off x="1417637" y="-1143000"/>
            <a:ext cx="7269161" cy="1143000"/>
          </a:xfrm>
        </p:spPr>
        <p:txBody>
          <a:bodyPr lIns="91425" tIns="91425" rIns="91425" bIns="91425" anchor="b" anchorCtr="0"/>
          <a:lstStyle/>
          <a:p>
            <a:r>
              <a:rPr lang="en-GB" dirty="0"/>
              <a:t>Christmas in the classroom</a:t>
            </a:r>
            <a:br>
              <a:rPr lang="en-GB" dirty="0"/>
            </a:br>
            <a:endParaRPr lang="en-GB" dirty="0"/>
          </a:p>
        </p:txBody>
      </p:sp>
      <p:sp>
        <p:nvSpPr>
          <p:cNvPr id="8" name="TextBox 7">
            <a:extLst>
              <a:ext uri="{FF2B5EF4-FFF2-40B4-BE49-F238E27FC236}">
                <a16:creationId xmlns:a16="http://schemas.microsoft.com/office/drawing/2014/main" id="{228666F0-61EB-3D92-D48B-61320F8081A3}"/>
              </a:ext>
            </a:extLst>
          </p:cNvPr>
          <p:cNvSpPr txBox="1"/>
          <p:nvPr/>
        </p:nvSpPr>
        <p:spPr>
          <a:xfrm>
            <a:off x="-36512" y="525048"/>
            <a:ext cx="9144000" cy="5898281"/>
          </a:xfrm>
          <a:prstGeom prst="rect">
            <a:avLst/>
          </a:prstGeom>
          <a:noFill/>
        </p:spPr>
        <p:txBody>
          <a:bodyPr wrap="square">
            <a:spAutoFit/>
          </a:bodyPr>
          <a:lstStyle/>
          <a:p>
            <a:pPr marL="8145" marR="3258" algn="just">
              <a:lnSpc>
                <a:spcPct val="101099"/>
              </a:lnSpc>
              <a:spcBef>
                <a:spcPts val="48"/>
              </a:spcBef>
            </a:pPr>
            <a:r>
              <a:rPr lang="en-US" sz="1200" spc="51" dirty="0">
                <a:solidFill>
                  <a:srgbClr val="333333"/>
                </a:solidFill>
                <a:latin typeface="Calibri"/>
                <a:cs typeface="Calibri"/>
              </a:rPr>
              <a:t>The</a:t>
            </a:r>
            <a:r>
              <a:rPr lang="en-US" sz="1200" spc="106" dirty="0">
                <a:solidFill>
                  <a:srgbClr val="333333"/>
                </a:solidFill>
                <a:latin typeface="Calibri"/>
                <a:cs typeface="Calibri"/>
              </a:rPr>
              <a:t> </a:t>
            </a:r>
            <a:r>
              <a:rPr lang="en-US" sz="1200" dirty="0">
                <a:solidFill>
                  <a:srgbClr val="333333"/>
                </a:solidFill>
                <a:latin typeface="Calibri"/>
                <a:cs typeface="Calibri"/>
              </a:rPr>
              <a:t>festive</a:t>
            </a:r>
            <a:r>
              <a:rPr lang="en-US" sz="1200" spc="106" dirty="0">
                <a:solidFill>
                  <a:srgbClr val="333333"/>
                </a:solidFill>
                <a:latin typeface="Calibri"/>
                <a:cs typeface="Calibri"/>
              </a:rPr>
              <a:t> </a:t>
            </a:r>
            <a:r>
              <a:rPr lang="en-US" sz="1200" spc="45" dirty="0">
                <a:solidFill>
                  <a:srgbClr val="333333"/>
                </a:solidFill>
                <a:latin typeface="Calibri"/>
                <a:cs typeface="Calibri"/>
              </a:rPr>
              <a:t>season</a:t>
            </a:r>
            <a:r>
              <a:rPr lang="en-US" sz="1200" spc="119" dirty="0">
                <a:solidFill>
                  <a:srgbClr val="333333"/>
                </a:solidFill>
                <a:latin typeface="Calibri"/>
                <a:cs typeface="Calibri"/>
              </a:rPr>
              <a:t> </a:t>
            </a:r>
            <a:r>
              <a:rPr lang="en-US" sz="1200" dirty="0">
                <a:solidFill>
                  <a:srgbClr val="333333"/>
                </a:solidFill>
                <a:latin typeface="Calibri"/>
                <a:cs typeface="Calibri"/>
              </a:rPr>
              <a:t>whilst</a:t>
            </a:r>
            <a:r>
              <a:rPr lang="en-US" sz="1200" spc="106" dirty="0">
                <a:solidFill>
                  <a:srgbClr val="333333"/>
                </a:solidFill>
                <a:latin typeface="Calibri"/>
                <a:cs typeface="Calibri"/>
              </a:rPr>
              <a:t> </a:t>
            </a:r>
            <a:r>
              <a:rPr lang="en-US" sz="1200" dirty="0">
                <a:solidFill>
                  <a:srgbClr val="333333"/>
                </a:solidFill>
                <a:latin typeface="Calibri"/>
                <a:cs typeface="Calibri"/>
              </a:rPr>
              <a:t>joyful</a:t>
            </a:r>
            <a:r>
              <a:rPr lang="en-US" sz="1200" spc="106" dirty="0">
                <a:solidFill>
                  <a:srgbClr val="333333"/>
                </a:solidFill>
                <a:latin typeface="Calibri"/>
                <a:cs typeface="Calibri"/>
              </a:rPr>
              <a:t> </a:t>
            </a:r>
            <a:r>
              <a:rPr lang="en-US" sz="1200" dirty="0">
                <a:solidFill>
                  <a:srgbClr val="333333"/>
                </a:solidFill>
                <a:latin typeface="Calibri"/>
                <a:cs typeface="Calibri"/>
              </a:rPr>
              <a:t>for</a:t>
            </a:r>
            <a:r>
              <a:rPr lang="en-US" sz="1200" spc="119" dirty="0">
                <a:solidFill>
                  <a:srgbClr val="333333"/>
                </a:solidFill>
                <a:latin typeface="Calibri"/>
                <a:cs typeface="Calibri"/>
              </a:rPr>
              <a:t> </a:t>
            </a:r>
            <a:r>
              <a:rPr lang="en-US" sz="1200" spc="35" dirty="0">
                <a:solidFill>
                  <a:srgbClr val="333333"/>
                </a:solidFill>
                <a:latin typeface="Calibri"/>
                <a:cs typeface="Calibri"/>
              </a:rPr>
              <a:t>many,</a:t>
            </a:r>
            <a:r>
              <a:rPr lang="en-US" sz="1200" spc="125" dirty="0">
                <a:solidFill>
                  <a:srgbClr val="333333"/>
                </a:solidFill>
                <a:latin typeface="Calibri"/>
                <a:cs typeface="Calibri"/>
              </a:rPr>
              <a:t> </a:t>
            </a:r>
            <a:r>
              <a:rPr lang="en-US" sz="1200" spc="45" dirty="0">
                <a:solidFill>
                  <a:srgbClr val="333333"/>
                </a:solidFill>
                <a:latin typeface="Calibri"/>
                <a:cs typeface="Calibri"/>
              </a:rPr>
              <a:t>can</a:t>
            </a:r>
            <a:r>
              <a:rPr lang="en-US" sz="1200" spc="109" dirty="0">
                <a:solidFill>
                  <a:srgbClr val="333333"/>
                </a:solidFill>
                <a:latin typeface="Calibri"/>
                <a:cs typeface="Calibri"/>
              </a:rPr>
              <a:t> </a:t>
            </a:r>
            <a:r>
              <a:rPr lang="en-US" sz="1200" spc="71" dirty="0">
                <a:solidFill>
                  <a:srgbClr val="333333"/>
                </a:solidFill>
                <a:latin typeface="Calibri"/>
                <a:cs typeface="Calibri"/>
              </a:rPr>
              <a:t>be</a:t>
            </a:r>
            <a:r>
              <a:rPr lang="en-US" sz="1200" spc="112" dirty="0">
                <a:solidFill>
                  <a:srgbClr val="333333"/>
                </a:solidFill>
                <a:latin typeface="Calibri"/>
                <a:cs typeface="Calibri"/>
              </a:rPr>
              <a:t> </a:t>
            </a:r>
            <a:r>
              <a:rPr lang="en-US" sz="1200" spc="38" dirty="0">
                <a:solidFill>
                  <a:srgbClr val="333333"/>
                </a:solidFill>
                <a:latin typeface="Calibri"/>
                <a:cs typeface="Calibri"/>
              </a:rPr>
              <a:t>a</a:t>
            </a:r>
            <a:r>
              <a:rPr lang="en-US" sz="1200" spc="119" dirty="0">
                <a:solidFill>
                  <a:srgbClr val="333333"/>
                </a:solidFill>
                <a:latin typeface="Calibri"/>
                <a:cs typeface="Calibri"/>
              </a:rPr>
              <a:t> </a:t>
            </a:r>
            <a:r>
              <a:rPr lang="en-US" sz="1200" spc="55" dirty="0">
                <a:solidFill>
                  <a:srgbClr val="333333"/>
                </a:solidFill>
                <a:latin typeface="Calibri"/>
                <a:cs typeface="Calibri"/>
              </a:rPr>
              <a:t>complex</a:t>
            </a:r>
            <a:r>
              <a:rPr lang="en-US" sz="1200" spc="109" dirty="0">
                <a:solidFill>
                  <a:srgbClr val="333333"/>
                </a:solidFill>
                <a:latin typeface="Calibri"/>
                <a:cs typeface="Calibri"/>
              </a:rPr>
              <a:t> </a:t>
            </a:r>
            <a:r>
              <a:rPr lang="en-US" sz="1200" spc="51" dirty="0">
                <a:solidFill>
                  <a:srgbClr val="333333"/>
                </a:solidFill>
                <a:latin typeface="Calibri"/>
                <a:cs typeface="Calibri"/>
              </a:rPr>
              <a:t>and</a:t>
            </a:r>
            <a:r>
              <a:rPr lang="en-US" sz="1200" spc="112" dirty="0">
                <a:solidFill>
                  <a:srgbClr val="333333"/>
                </a:solidFill>
                <a:latin typeface="Calibri"/>
                <a:cs typeface="Calibri"/>
              </a:rPr>
              <a:t> </a:t>
            </a:r>
            <a:r>
              <a:rPr lang="en-US" sz="1200" spc="32" dirty="0">
                <a:solidFill>
                  <a:srgbClr val="333333"/>
                </a:solidFill>
                <a:latin typeface="Calibri"/>
                <a:cs typeface="Calibri"/>
              </a:rPr>
              <a:t>emotionally</a:t>
            </a:r>
            <a:r>
              <a:rPr lang="en-US" sz="1200" spc="119" dirty="0">
                <a:solidFill>
                  <a:srgbClr val="333333"/>
                </a:solidFill>
                <a:latin typeface="Calibri"/>
                <a:cs typeface="Calibri"/>
              </a:rPr>
              <a:t> </a:t>
            </a:r>
            <a:r>
              <a:rPr lang="en-US" sz="1200" spc="58" dirty="0">
                <a:solidFill>
                  <a:srgbClr val="333333"/>
                </a:solidFill>
                <a:latin typeface="Calibri"/>
                <a:cs typeface="Calibri"/>
              </a:rPr>
              <a:t>charged</a:t>
            </a:r>
            <a:r>
              <a:rPr lang="en-US" sz="1200" spc="106" dirty="0">
                <a:solidFill>
                  <a:srgbClr val="333333"/>
                </a:solidFill>
                <a:latin typeface="Calibri"/>
                <a:cs typeface="Calibri"/>
              </a:rPr>
              <a:t> </a:t>
            </a:r>
            <a:r>
              <a:rPr lang="en-US" sz="1200" dirty="0">
                <a:solidFill>
                  <a:srgbClr val="333333"/>
                </a:solidFill>
                <a:latin typeface="Calibri"/>
                <a:cs typeface="Calibri"/>
              </a:rPr>
              <a:t>time</a:t>
            </a:r>
            <a:r>
              <a:rPr lang="en-US" sz="1200" spc="109" dirty="0">
                <a:solidFill>
                  <a:srgbClr val="333333"/>
                </a:solidFill>
                <a:latin typeface="Calibri"/>
                <a:cs typeface="Calibri"/>
              </a:rPr>
              <a:t> </a:t>
            </a:r>
            <a:r>
              <a:rPr lang="en-US" sz="1200" spc="-16" dirty="0">
                <a:solidFill>
                  <a:srgbClr val="333333"/>
                </a:solidFill>
                <a:latin typeface="Calibri"/>
                <a:cs typeface="Calibri"/>
              </a:rPr>
              <a:t>for </a:t>
            </a:r>
            <a:r>
              <a:rPr lang="en-US" sz="1200" spc="38" dirty="0">
                <a:solidFill>
                  <a:srgbClr val="333333"/>
                </a:solidFill>
                <a:latin typeface="Calibri"/>
                <a:cs typeface="Calibri"/>
              </a:rPr>
              <a:t>children</a:t>
            </a:r>
            <a:r>
              <a:rPr lang="en-US" sz="1200" spc="278" dirty="0">
                <a:solidFill>
                  <a:srgbClr val="333333"/>
                </a:solidFill>
                <a:latin typeface="Calibri"/>
                <a:cs typeface="Calibri"/>
              </a:rPr>
              <a:t> </a:t>
            </a:r>
            <a:r>
              <a:rPr lang="en-US" sz="1200" dirty="0">
                <a:solidFill>
                  <a:srgbClr val="333333"/>
                </a:solidFill>
                <a:latin typeface="Calibri"/>
                <a:cs typeface="Calibri"/>
              </a:rPr>
              <a:t>in</a:t>
            </a:r>
            <a:r>
              <a:rPr lang="en-US" sz="1200" spc="292" dirty="0">
                <a:solidFill>
                  <a:srgbClr val="333333"/>
                </a:solidFill>
                <a:latin typeface="Calibri"/>
                <a:cs typeface="Calibri"/>
              </a:rPr>
              <a:t> </a:t>
            </a:r>
            <a:r>
              <a:rPr lang="en-US" sz="1200" spc="32" dirty="0">
                <a:solidFill>
                  <a:srgbClr val="333333"/>
                </a:solidFill>
                <a:latin typeface="Calibri"/>
                <a:cs typeface="Calibri"/>
              </a:rPr>
              <a:t>care.</a:t>
            </a:r>
            <a:r>
              <a:rPr lang="en-US" sz="1200" spc="282" dirty="0">
                <a:solidFill>
                  <a:srgbClr val="333333"/>
                </a:solidFill>
                <a:latin typeface="Calibri"/>
                <a:cs typeface="Calibri"/>
              </a:rPr>
              <a:t> </a:t>
            </a:r>
            <a:r>
              <a:rPr lang="en-US" sz="1200" spc="51" dirty="0">
                <a:solidFill>
                  <a:srgbClr val="333333"/>
                </a:solidFill>
                <a:latin typeface="Calibri"/>
                <a:cs typeface="Calibri"/>
              </a:rPr>
              <a:t>Schools</a:t>
            </a:r>
            <a:r>
              <a:rPr lang="en-US" sz="1200" spc="289" dirty="0">
                <a:solidFill>
                  <a:srgbClr val="333333"/>
                </a:solidFill>
                <a:latin typeface="Calibri"/>
                <a:cs typeface="Calibri"/>
              </a:rPr>
              <a:t> </a:t>
            </a:r>
            <a:r>
              <a:rPr lang="en-US" sz="1200" spc="42" dirty="0">
                <a:solidFill>
                  <a:srgbClr val="333333"/>
                </a:solidFill>
                <a:latin typeface="Calibri"/>
                <a:cs typeface="Calibri"/>
              </a:rPr>
              <a:t>play</a:t>
            </a:r>
            <a:r>
              <a:rPr lang="en-US" sz="1200" spc="282" dirty="0">
                <a:solidFill>
                  <a:srgbClr val="333333"/>
                </a:solidFill>
                <a:latin typeface="Calibri"/>
                <a:cs typeface="Calibri"/>
              </a:rPr>
              <a:t> </a:t>
            </a:r>
            <a:r>
              <a:rPr lang="en-US" sz="1200" spc="38" dirty="0">
                <a:solidFill>
                  <a:srgbClr val="333333"/>
                </a:solidFill>
                <a:latin typeface="Calibri"/>
                <a:cs typeface="Calibri"/>
              </a:rPr>
              <a:t>a</a:t>
            </a:r>
            <a:r>
              <a:rPr lang="en-US" sz="1200" spc="282" dirty="0">
                <a:solidFill>
                  <a:srgbClr val="333333"/>
                </a:solidFill>
                <a:latin typeface="Calibri"/>
                <a:cs typeface="Calibri"/>
              </a:rPr>
              <a:t> </a:t>
            </a:r>
            <a:r>
              <a:rPr lang="en-US" sz="1200" dirty="0">
                <a:solidFill>
                  <a:srgbClr val="333333"/>
                </a:solidFill>
                <a:latin typeface="Calibri"/>
                <a:cs typeface="Calibri"/>
              </a:rPr>
              <a:t>vital</a:t>
            </a:r>
            <a:r>
              <a:rPr lang="en-US" sz="1200" spc="289" dirty="0">
                <a:solidFill>
                  <a:srgbClr val="333333"/>
                </a:solidFill>
                <a:latin typeface="Calibri"/>
                <a:cs typeface="Calibri"/>
              </a:rPr>
              <a:t> </a:t>
            </a:r>
            <a:r>
              <a:rPr lang="en-US" sz="1200" spc="35" dirty="0">
                <a:solidFill>
                  <a:srgbClr val="333333"/>
                </a:solidFill>
                <a:latin typeface="Calibri"/>
                <a:cs typeface="Calibri"/>
              </a:rPr>
              <a:t>role</a:t>
            </a:r>
            <a:r>
              <a:rPr lang="en-US" sz="1200" spc="282" dirty="0">
                <a:solidFill>
                  <a:srgbClr val="333333"/>
                </a:solidFill>
                <a:latin typeface="Calibri"/>
                <a:cs typeface="Calibri"/>
              </a:rPr>
              <a:t> </a:t>
            </a:r>
            <a:r>
              <a:rPr lang="en-US" sz="1200" dirty="0">
                <a:solidFill>
                  <a:srgbClr val="333333"/>
                </a:solidFill>
                <a:latin typeface="Calibri"/>
                <a:cs typeface="Calibri"/>
              </a:rPr>
              <a:t>in</a:t>
            </a:r>
            <a:r>
              <a:rPr lang="en-US" sz="1200" spc="292" dirty="0">
                <a:solidFill>
                  <a:srgbClr val="333333"/>
                </a:solidFill>
                <a:latin typeface="Calibri"/>
                <a:cs typeface="Calibri"/>
              </a:rPr>
              <a:t> </a:t>
            </a:r>
            <a:r>
              <a:rPr lang="en-US" sz="1200" spc="42" dirty="0">
                <a:solidFill>
                  <a:srgbClr val="333333"/>
                </a:solidFill>
                <a:latin typeface="Calibri"/>
                <a:cs typeface="Calibri"/>
              </a:rPr>
              <a:t>creating</a:t>
            </a:r>
            <a:r>
              <a:rPr lang="en-US" sz="1200" spc="282" dirty="0">
                <a:solidFill>
                  <a:srgbClr val="333333"/>
                </a:solidFill>
                <a:latin typeface="Calibri"/>
                <a:cs typeface="Calibri"/>
              </a:rPr>
              <a:t> </a:t>
            </a:r>
            <a:r>
              <a:rPr lang="en-US" sz="1200" spc="32" dirty="0">
                <a:solidFill>
                  <a:srgbClr val="333333"/>
                </a:solidFill>
                <a:latin typeface="Calibri"/>
                <a:cs typeface="Calibri"/>
              </a:rPr>
              <a:t>inclusive,</a:t>
            </a:r>
            <a:r>
              <a:rPr lang="en-US" sz="1200" spc="282" dirty="0">
                <a:solidFill>
                  <a:srgbClr val="333333"/>
                </a:solidFill>
                <a:latin typeface="Calibri"/>
                <a:cs typeface="Calibri"/>
              </a:rPr>
              <a:t> </a:t>
            </a:r>
            <a:r>
              <a:rPr lang="en-US" sz="1200" spc="38" dirty="0">
                <a:solidFill>
                  <a:srgbClr val="333333"/>
                </a:solidFill>
                <a:latin typeface="Calibri"/>
                <a:cs typeface="Calibri"/>
              </a:rPr>
              <a:t>supportive</a:t>
            </a:r>
            <a:r>
              <a:rPr lang="en-US" sz="1200" spc="285" dirty="0">
                <a:solidFill>
                  <a:srgbClr val="333333"/>
                </a:solidFill>
                <a:latin typeface="Calibri"/>
                <a:cs typeface="Calibri"/>
              </a:rPr>
              <a:t> </a:t>
            </a:r>
            <a:r>
              <a:rPr lang="en-US" sz="1200" spc="26" dirty="0">
                <a:solidFill>
                  <a:srgbClr val="333333"/>
                </a:solidFill>
                <a:latin typeface="Calibri"/>
                <a:cs typeface="Calibri"/>
              </a:rPr>
              <a:t>environments, </a:t>
            </a:r>
            <a:r>
              <a:rPr lang="en-US" sz="1200" spc="38" dirty="0">
                <a:solidFill>
                  <a:srgbClr val="333333"/>
                </a:solidFill>
                <a:latin typeface="Calibri"/>
                <a:cs typeface="Calibri"/>
              </a:rPr>
              <a:t>especially</a:t>
            </a:r>
            <a:r>
              <a:rPr lang="en-US" sz="1200" spc="247" dirty="0">
                <a:solidFill>
                  <a:srgbClr val="333333"/>
                </a:solidFill>
                <a:latin typeface="Calibri"/>
                <a:cs typeface="Calibri"/>
              </a:rPr>
              <a:t> </a:t>
            </a:r>
            <a:r>
              <a:rPr lang="en-US" sz="1200" spc="51" dirty="0">
                <a:solidFill>
                  <a:srgbClr val="333333"/>
                </a:solidFill>
                <a:latin typeface="Calibri"/>
                <a:cs typeface="Calibri"/>
              </a:rPr>
              <a:t>during</a:t>
            </a:r>
            <a:r>
              <a:rPr lang="en-US" sz="1200" spc="247" dirty="0">
                <a:solidFill>
                  <a:srgbClr val="333333"/>
                </a:solidFill>
                <a:latin typeface="Calibri"/>
                <a:cs typeface="Calibri"/>
              </a:rPr>
              <a:t> </a:t>
            </a:r>
            <a:r>
              <a:rPr lang="en-US" sz="1200" spc="51" dirty="0">
                <a:solidFill>
                  <a:srgbClr val="333333"/>
                </a:solidFill>
                <a:latin typeface="Calibri"/>
                <a:cs typeface="Calibri"/>
              </a:rPr>
              <a:t>periods</a:t>
            </a:r>
            <a:r>
              <a:rPr lang="en-US" sz="1200" spc="244" dirty="0">
                <a:solidFill>
                  <a:srgbClr val="333333"/>
                </a:solidFill>
                <a:latin typeface="Calibri"/>
                <a:cs typeface="Calibri"/>
              </a:rPr>
              <a:t> </a:t>
            </a:r>
            <a:r>
              <a:rPr lang="en-US" sz="1200" dirty="0">
                <a:solidFill>
                  <a:srgbClr val="333333"/>
                </a:solidFill>
                <a:latin typeface="Calibri"/>
                <a:cs typeface="Calibri"/>
              </a:rPr>
              <a:t>that</a:t>
            </a:r>
            <a:r>
              <a:rPr lang="en-US" sz="1200" spc="240" dirty="0">
                <a:solidFill>
                  <a:srgbClr val="333333"/>
                </a:solidFill>
                <a:latin typeface="Calibri"/>
                <a:cs typeface="Calibri"/>
              </a:rPr>
              <a:t> </a:t>
            </a:r>
            <a:r>
              <a:rPr lang="en-US" sz="1200" spc="45" dirty="0">
                <a:solidFill>
                  <a:srgbClr val="333333"/>
                </a:solidFill>
                <a:latin typeface="Calibri"/>
                <a:cs typeface="Calibri"/>
              </a:rPr>
              <a:t>highlight</a:t>
            </a:r>
            <a:r>
              <a:rPr lang="en-US" sz="1200" spc="240" dirty="0">
                <a:solidFill>
                  <a:srgbClr val="333333"/>
                </a:solidFill>
                <a:latin typeface="Calibri"/>
                <a:cs typeface="Calibri"/>
              </a:rPr>
              <a:t> </a:t>
            </a:r>
            <a:r>
              <a:rPr lang="en-US" sz="1200" dirty="0">
                <a:solidFill>
                  <a:srgbClr val="333333"/>
                </a:solidFill>
                <a:latin typeface="Calibri"/>
                <a:cs typeface="Calibri"/>
              </a:rPr>
              <a:t>family,</a:t>
            </a:r>
            <a:r>
              <a:rPr lang="en-US" sz="1200" spc="253" dirty="0">
                <a:solidFill>
                  <a:srgbClr val="333333"/>
                </a:solidFill>
                <a:latin typeface="Calibri"/>
                <a:cs typeface="Calibri"/>
              </a:rPr>
              <a:t> </a:t>
            </a:r>
            <a:r>
              <a:rPr lang="en-US" sz="1200" dirty="0">
                <a:solidFill>
                  <a:srgbClr val="333333"/>
                </a:solidFill>
                <a:latin typeface="Calibri"/>
                <a:cs typeface="Calibri"/>
              </a:rPr>
              <a:t>tradition,</a:t>
            </a:r>
            <a:r>
              <a:rPr lang="en-US" sz="1200" spc="250" dirty="0">
                <a:solidFill>
                  <a:srgbClr val="333333"/>
                </a:solidFill>
                <a:latin typeface="Calibri"/>
                <a:cs typeface="Calibri"/>
              </a:rPr>
              <a:t> </a:t>
            </a:r>
            <a:r>
              <a:rPr lang="en-US" sz="1200" spc="55" dirty="0">
                <a:solidFill>
                  <a:srgbClr val="333333"/>
                </a:solidFill>
                <a:latin typeface="Calibri"/>
                <a:cs typeface="Calibri"/>
              </a:rPr>
              <a:t>and</a:t>
            </a:r>
            <a:r>
              <a:rPr lang="en-US" sz="1200" spc="244" dirty="0">
                <a:solidFill>
                  <a:srgbClr val="333333"/>
                </a:solidFill>
                <a:latin typeface="Calibri"/>
                <a:cs typeface="Calibri"/>
              </a:rPr>
              <a:t> </a:t>
            </a:r>
            <a:r>
              <a:rPr lang="en-US" sz="1200" spc="58" dirty="0">
                <a:solidFill>
                  <a:srgbClr val="333333"/>
                </a:solidFill>
                <a:latin typeface="Calibri"/>
                <a:cs typeface="Calibri"/>
              </a:rPr>
              <a:t>belonging.</a:t>
            </a:r>
            <a:r>
              <a:rPr lang="en-US" sz="1200" spc="247" dirty="0">
                <a:solidFill>
                  <a:srgbClr val="333333"/>
                </a:solidFill>
                <a:latin typeface="Calibri"/>
                <a:cs typeface="Calibri"/>
              </a:rPr>
              <a:t> </a:t>
            </a:r>
            <a:r>
              <a:rPr lang="en-US" sz="1200" spc="51" dirty="0">
                <a:solidFill>
                  <a:srgbClr val="333333"/>
                </a:solidFill>
                <a:latin typeface="Calibri"/>
                <a:cs typeface="Calibri"/>
              </a:rPr>
              <a:t>For</a:t>
            </a:r>
            <a:r>
              <a:rPr lang="en-US" sz="1200" spc="257" dirty="0">
                <a:solidFill>
                  <a:srgbClr val="333333"/>
                </a:solidFill>
                <a:latin typeface="Calibri"/>
                <a:cs typeface="Calibri"/>
              </a:rPr>
              <a:t> </a:t>
            </a:r>
            <a:r>
              <a:rPr lang="en-US" sz="1200" spc="38" dirty="0">
                <a:solidFill>
                  <a:srgbClr val="333333"/>
                </a:solidFill>
                <a:latin typeface="Calibri"/>
                <a:cs typeface="Calibri"/>
              </a:rPr>
              <a:t>children</a:t>
            </a:r>
            <a:r>
              <a:rPr lang="en-US" sz="1200" spc="244" dirty="0">
                <a:solidFill>
                  <a:srgbClr val="333333"/>
                </a:solidFill>
                <a:latin typeface="Calibri"/>
                <a:cs typeface="Calibri"/>
              </a:rPr>
              <a:t> </a:t>
            </a:r>
            <a:r>
              <a:rPr lang="en-US" sz="1200" spc="26" dirty="0">
                <a:solidFill>
                  <a:srgbClr val="333333"/>
                </a:solidFill>
                <a:latin typeface="Calibri"/>
                <a:cs typeface="Calibri"/>
              </a:rPr>
              <a:t>who </a:t>
            </a:r>
            <a:r>
              <a:rPr lang="en-US" sz="1200" spc="38" dirty="0">
                <a:solidFill>
                  <a:srgbClr val="333333"/>
                </a:solidFill>
                <a:latin typeface="Calibri"/>
                <a:cs typeface="Calibri"/>
              </a:rPr>
              <a:t>have</a:t>
            </a:r>
            <a:r>
              <a:rPr lang="en-US" sz="1200" spc="141" dirty="0">
                <a:solidFill>
                  <a:srgbClr val="333333"/>
                </a:solidFill>
                <a:latin typeface="Calibri"/>
                <a:cs typeface="Calibri"/>
              </a:rPr>
              <a:t> </a:t>
            </a:r>
            <a:r>
              <a:rPr lang="en-US" sz="1200" spc="48" dirty="0">
                <a:solidFill>
                  <a:srgbClr val="333333"/>
                </a:solidFill>
                <a:latin typeface="Calibri"/>
                <a:cs typeface="Calibri"/>
              </a:rPr>
              <a:t>experienced</a:t>
            </a:r>
            <a:r>
              <a:rPr lang="en-US" sz="1200" spc="138" dirty="0">
                <a:solidFill>
                  <a:srgbClr val="333333"/>
                </a:solidFill>
                <a:latin typeface="Calibri"/>
                <a:cs typeface="Calibri"/>
              </a:rPr>
              <a:t> </a:t>
            </a:r>
            <a:r>
              <a:rPr lang="en-US" sz="1200" dirty="0">
                <a:solidFill>
                  <a:srgbClr val="333333"/>
                </a:solidFill>
                <a:latin typeface="Calibri"/>
                <a:cs typeface="Calibri"/>
              </a:rPr>
              <a:t>trauma,</a:t>
            </a:r>
            <a:r>
              <a:rPr lang="en-US" sz="1200" spc="135" dirty="0">
                <a:solidFill>
                  <a:srgbClr val="333333"/>
                </a:solidFill>
                <a:latin typeface="Calibri"/>
                <a:cs typeface="Calibri"/>
              </a:rPr>
              <a:t> </a:t>
            </a:r>
            <a:r>
              <a:rPr lang="en-US" sz="1200" spc="32" dirty="0">
                <a:solidFill>
                  <a:srgbClr val="333333"/>
                </a:solidFill>
                <a:latin typeface="Calibri"/>
                <a:cs typeface="Calibri"/>
              </a:rPr>
              <a:t>loss,</a:t>
            </a:r>
            <a:r>
              <a:rPr lang="en-US" sz="1200" spc="135" dirty="0">
                <a:solidFill>
                  <a:srgbClr val="333333"/>
                </a:solidFill>
                <a:latin typeface="Calibri"/>
                <a:cs typeface="Calibri"/>
              </a:rPr>
              <a:t> </a:t>
            </a:r>
            <a:r>
              <a:rPr lang="en-US" sz="1200" spc="35" dirty="0">
                <a:solidFill>
                  <a:srgbClr val="333333"/>
                </a:solidFill>
                <a:latin typeface="Calibri"/>
                <a:cs typeface="Calibri"/>
              </a:rPr>
              <a:t>or</a:t>
            </a:r>
            <a:r>
              <a:rPr lang="en-US" sz="1200" spc="138" dirty="0">
                <a:solidFill>
                  <a:srgbClr val="333333"/>
                </a:solidFill>
                <a:latin typeface="Calibri"/>
                <a:cs typeface="Calibri"/>
              </a:rPr>
              <a:t> </a:t>
            </a:r>
            <a:r>
              <a:rPr lang="en-US" sz="1200" dirty="0">
                <a:solidFill>
                  <a:srgbClr val="333333"/>
                </a:solidFill>
                <a:latin typeface="Calibri"/>
                <a:cs typeface="Calibri"/>
              </a:rPr>
              <a:t>instability,</a:t>
            </a:r>
            <a:r>
              <a:rPr lang="en-US" sz="1200" spc="138" dirty="0">
                <a:solidFill>
                  <a:srgbClr val="333333"/>
                </a:solidFill>
                <a:latin typeface="Calibri"/>
                <a:cs typeface="Calibri"/>
              </a:rPr>
              <a:t> </a:t>
            </a:r>
            <a:r>
              <a:rPr lang="en-US" sz="1200" spc="42" dirty="0">
                <a:solidFill>
                  <a:srgbClr val="333333"/>
                </a:solidFill>
                <a:latin typeface="Calibri"/>
                <a:cs typeface="Calibri"/>
              </a:rPr>
              <a:t>Christmas</a:t>
            </a:r>
            <a:r>
              <a:rPr lang="en-US" sz="1200" spc="141" dirty="0">
                <a:solidFill>
                  <a:srgbClr val="333333"/>
                </a:solidFill>
                <a:latin typeface="Calibri"/>
                <a:cs typeface="Calibri"/>
              </a:rPr>
              <a:t> </a:t>
            </a:r>
            <a:r>
              <a:rPr lang="en-US" sz="1200" spc="45" dirty="0">
                <a:solidFill>
                  <a:srgbClr val="333333"/>
                </a:solidFill>
                <a:latin typeface="Calibri"/>
                <a:cs typeface="Calibri"/>
              </a:rPr>
              <a:t>can</a:t>
            </a:r>
            <a:r>
              <a:rPr lang="en-US" sz="1200" spc="144" dirty="0">
                <a:solidFill>
                  <a:srgbClr val="333333"/>
                </a:solidFill>
                <a:latin typeface="Calibri"/>
                <a:cs typeface="Calibri"/>
              </a:rPr>
              <a:t> </a:t>
            </a:r>
            <a:r>
              <a:rPr lang="en-US" sz="1200" spc="55" dirty="0">
                <a:solidFill>
                  <a:srgbClr val="333333"/>
                </a:solidFill>
                <a:latin typeface="Calibri"/>
                <a:cs typeface="Calibri"/>
              </a:rPr>
              <a:t>bring</a:t>
            </a:r>
            <a:r>
              <a:rPr lang="en-US" sz="1200" spc="135" dirty="0">
                <a:solidFill>
                  <a:srgbClr val="333333"/>
                </a:solidFill>
                <a:latin typeface="Calibri"/>
                <a:cs typeface="Calibri"/>
              </a:rPr>
              <a:t> </a:t>
            </a:r>
            <a:r>
              <a:rPr lang="en-US" sz="1200" spc="42" dirty="0">
                <a:solidFill>
                  <a:srgbClr val="333333"/>
                </a:solidFill>
                <a:latin typeface="Calibri"/>
                <a:cs typeface="Calibri"/>
              </a:rPr>
              <a:t>feelings</a:t>
            </a:r>
            <a:r>
              <a:rPr lang="en-US" sz="1200" spc="138" dirty="0">
                <a:solidFill>
                  <a:srgbClr val="333333"/>
                </a:solidFill>
                <a:latin typeface="Calibri"/>
                <a:cs typeface="Calibri"/>
              </a:rPr>
              <a:t> </a:t>
            </a:r>
            <a:r>
              <a:rPr lang="en-US" sz="1200" dirty="0">
                <a:solidFill>
                  <a:srgbClr val="333333"/>
                </a:solidFill>
                <a:latin typeface="Calibri"/>
                <a:cs typeface="Calibri"/>
              </a:rPr>
              <a:t>of</a:t>
            </a:r>
            <a:r>
              <a:rPr lang="en-US" sz="1200" spc="141" dirty="0">
                <a:solidFill>
                  <a:srgbClr val="333333"/>
                </a:solidFill>
                <a:latin typeface="Calibri"/>
                <a:cs typeface="Calibri"/>
              </a:rPr>
              <a:t> </a:t>
            </a:r>
            <a:r>
              <a:rPr lang="en-US" sz="1200" spc="32" dirty="0">
                <a:solidFill>
                  <a:srgbClr val="333333"/>
                </a:solidFill>
                <a:latin typeface="Calibri"/>
                <a:cs typeface="Calibri"/>
              </a:rPr>
              <a:t>grief,</a:t>
            </a:r>
            <a:r>
              <a:rPr lang="en-US" sz="1200" spc="135" dirty="0">
                <a:solidFill>
                  <a:srgbClr val="333333"/>
                </a:solidFill>
                <a:latin typeface="Calibri"/>
                <a:cs typeface="Calibri"/>
              </a:rPr>
              <a:t> </a:t>
            </a:r>
            <a:r>
              <a:rPr lang="en-US" sz="1200" dirty="0">
                <a:solidFill>
                  <a:srgbClr val="333333"/>
                </a:solidFill>
                <a:latin typeface="Calibri"/>
                <a:cs typeface="Calibri"/>
              </a:rPr>
              <a:t>anxiety,</a:t>
            </a:r>
            <a:r>
              <a:rPr lang="en-US" sz="1200" spc="138" dirty="0">
                <a:solidFill>
                  <a:srgbClr val="333333"/>
                </a:solidFill>
                <a:latin typeface="Calibri"/>
                <a:cs typeface="Calibri"/>
              </a:rPr>
              <a:t> </a:t>
            </a:r>
            <a:r>
              <a:rPr lang="en-US" sz="1200" spc="19" dirty="0">
                <a:solidFill>
                  <a:srgbClr val="333333"/>
                </a:solidFill>
                <a:latin typeface="Calibri"/>
                <a:cs typeface="Calibri"/>
              </a:rPr>
              <a:t>or </a:t>
            </a:r>
            <a:r>
              <a:rPr lang="en-US" sz="1200" dirty="0">
                <a:solidFill>
                  <a:srgbClr val="333333"/>
                </a:solidFill>
                <a:latin typeface="Calibri"/>
                <a:cs typeface="Calibri"/>
              </a:rPr>
              <a:t>isolation</a:t>
            </a:r>
            <a:r>
              <a:rPr lang="en-US" sz="1200" spc="298" dirty="0">
                <a:solidFill>
                  <a:srgbClr val="333333"/>
                </a:solidFill>
                <a:latin typeface="Calibri"/>
                <a:cs typeface="Calibri"/>
              </a:rPr>
              <a:t> </a:t>
            </a:r>
            <a:r>
              <a:rPr lang="en-US" sz="1200" dirty="0">
                <a:solidFill>
                  <a:srgbClr val="333333"/>
                </a:solidFill>
                <a:latin typeface="Calibri"/>
                <a:cs typeface="Calibri"/>
              </a:rPr>
              <a:t>rather</a:t>
            </a:r>
            <a:r>
              <a:rPr lang="en-US" sz="1200" spc="301" dirty="0">
                <a:solidFill>
                  <a:srgbClr val="333333"/>
                </a:solidFill>
                <a:latin typeface="Calibri"/>
                <a:cs typeface="Calibri"/>
              </a:rPr>
              <a:t> </a:t>
            </a:r>
            <a:r>
              <a:rPr lang="en-US" sz="1200" dirty="0">
                <a:solidFill>
                  <a:srgbClr val="333333"/>
                </a:solidFill>
                <a:latin typeface="Calibri"/>
                <a:cs typeface="Calibri"/>
              </a:rPr>
              <a:t>than</a:t>
            </a:r>
            <a:r>
              <a:rPr lang="en-US" sz="1200" spc="301" dirty="0">
                <a:solidFill>
                  <a:srgbClr val="333333"/>
                </a:solidFill>
                <a:latin typeface="Calibri"/>
                <a:cs typeface="Calibri"/>
              </a:rPr>
              <a:t> </a:t>
            </a:r>
            <a:r>
              <a:rPr lang="en-US" sz="1200" spc="32" dirty="0">
                <a:solidFill>
                  <a:srgbClr val="333333"/>
                </a:solidFill>
                <a:latin typeface="Calibri"/>
                <a:cs typeface="Calibri"/>
              </a:rPr>
              <a:t>celebration.</a:t>
            </a:r>
            <a:r>
              <a:rPr lang="en-US" sz="1200" spc="294" dirty="0">
                <a:solidFill>
                  <a:srgbClr val="333333"/>
                </a:solidFill>
                <a:latin typeface="Calibri"/>
                <a:cs typeface="Calibri"/>
              </a:rPr>
              <a:t> </a:t>
            </a:r>
            <a:r>
              <a:rPr lang="en-US" sz="1200" spc="38" dirty="0">
                <a:solidFill>
                  <a:srgbClr val="333333"/>
                </a:solidFill>
                <a:latin typeface="Calibri"/>
                <a:cs typeface="Calibri"/>
              </a:rPr>
              <a:t>This</a:t>
            </a:r>
            <a:r>
              <a:rPr lang="en-US" sz="1200" spc="310" dirty="0">
                <a:solidFill>
                  <a:srgbClr val="333333"/>
                </a:solidFill>
                <a:latin typeface="Calibri"/>
                <a:cs typeface="Calibri"/>
              </a:rPr>
              <a:t> </a:t>
            </a:r>
            <a:r>
              <a:rPr lang="en-US" sz="1200" spc="61" dirty="0">
                <a:solidFill>
                  <a:srgbClr val="333333"/>
                </a:solidFill>
                <a:latin typeface="Calibri"/>
                <a:cs typeface="Calibri"/>
              </a:rPr>
              <a:t>guide</a:t>
            </a:r>
            <a:r>
              <a:rPr lang="en-US" sz="1200" spc="298" dirty="0">
                <a:solidFill>
                  <a:srgbClr val="333333"/>
                </a:solidFill>
                <a:latin typeface="Calibri"/>
                <a:cs typeface="Calibri"/>
              </a:rPr>
              <a:t> </a:t>
            </a:r>
            <a:r>
              <a:rPr lang="en-US" sz="1200" dirty="0">
                <a:solidFill>
                  <a:srgbClr val="333333"/>
                </a:solidFill>
                <a:latin typeface="Calibri"/>
                <a:cs typeface="Calibri"/>
              </a:rPr>
              <a:t>offers</a:t>
            </a:r>
            <a:r>
              <a:rPr lang="en-US" sz="1200" spc="301" dirty="0">
                <a:solidFill>
                  <a:srgbClr val="333333"/>
                </a:solidFill>
                <a:latin typeface="Calibri"/>
                <a:cs typeface="Calibri"/>
              </a:rPr>
              <a:t> </a:t>
            </a:r>
            <a:r>
              <a:rPr lang="en-US" sz="1200" spc="29" dirty="0">
                <a:solidFill>
                  <a:srgbClr val="333333"/>
                </a:solidFill>
                <a:latin typeface="Calibri"/>
                <a:cs typeface="Calibri"/>
              </a:rPr>
              <a:t>practical,</a:t>
            </a:r>
            <a:r>
              <a:rPr lang="en-US" sz="1200" spc="294" dirty="0">
                <a:solidFill>
                  <a:srgbClr val="333333"/>
                </a:solidFill>
                <a:latin typeface="Calibri"/>
                <a:cs typeface="Calibri"/>
              </a:rPr>
              <a:t> </a:t>
            </a:r>
            <a:r>
              <a:rPr lang="en-US" sz="1200" dirty="0">
                <a:solidFill>
                  <a:srgbClr val="333333"/>
                </a:solidFill>
                <a:latin typeface="Calibri"/>
                <a:cs typeface="Calibri"/>
              </a:rPr>
              <a:t>trauma-</a:t>
            </a:r>
            <a:r>
              <a:rPr lang="en-US" sz="1200" spc="35" dirty="0">
                <a:solidFill>
                  <a:srgbClr val="333333"/>
                </a:solidFill>
                <a:latin typeface="Calibri"/>
                <a:cs typeface="Calibri"/>
              </a:rPr>
              <a:t>informed</a:t>
            </a:r>
            <a:r>
              <a:rPr lang="en-US" sz="1200" spc="308" dirty="0">
                <a:solidFill>
                  <a:srgbClr val="333333"/>
                </a:solidFill>
                <a:latin typeface="Calibri"/>
                <a:cs typeface="Calibri"/>
              </a:rPr>
              <a:t> </a:t>
            </a:r>
            <a:r>
              <a:rPr lang="en-US" sz="1200" spc="32" dirty="0">
                <a:solidFill>
                  <a:srgbClr val="333333"/>
                </a:solidFill>
                <a:latin typeface="Calibri"/>
                <a:cs typeface="Calibri"/>
              </a:rPr>
              <a:t>strategies</a:t>
            </a:r>
            <a:r>
              <a:rPr lang="en-US" sz="1200" spc="301" dirty="0">
                <a:solidFill>
                  <a:srgbClr val="333333"/>
                </a:solidFill>
                <a:latin typeface="Calibri"/>
                <a:cs typeface="Calibri"/>
              </a:rPr>
              <a:t> </a:t>
            </a:r>
            <a:r>
              <a:rPr lang="en-US" sz="1200" spc="-16" dirty="0">
                <a:solidFill>
                  <a:srgbClr val="333333"/>
                </a:solidFill>
                <a:latin typeface="Calibri"/>
                <a:cs typeface="Calibri"/>
              </a:rPr>
              <a:t>to </a:t>
            </a:r>
            <a:r>
              <a:rPr lang="en-US" sz="1200" spc="48" dirty="0">
                <a:solidFill>
                  <a:srgbClr val="333333"/>
                </a:solidFill>
                <a:latin typeface="Calibri"/>
                <a:cs typeface="Calibri"/>
              </a:rPr>
              <a:t>help</a:t>
            </a:r>
            <a:r>
              <a:rPr lang="en-US" sz="1200" spc="71" dirty="0">
                <a:solidFill>
                  <a:srgbClr val="333333"/>
                </a:solidFill>
                <a:latin typeface="Calibri"/>
                <a:cs typeface="Calibri"/>
              </a:rPr>
              <a:t> </a:t>
            </a:r>
            <a:r>
              <a:rPr lang="en-US" sz="1200" spc="48" dirty="0">
                <a:solidFill>
                  <a:srgbClr val="333333"/>
                </a:solidFill>
                <a:latin typeface="Calibri"/>
                <a:cs typeface="Calibri"/>
              </a:rPr>
              <a:t>school</a:t>
            </a:r>
            <a:r>
              <a:rPr lang="en-US" sz="1200" spc="64" dirty="0">
                <a:solidFill>
                  <a:srgbClr val="333333"/>
                </a:solidFill>
                <a:latin typeface="Calibri"/>
                <a:cs typeface="Calibri"/>
              </a:rPr>
              <a:t> </a:t>
            </a:r>
            <a:r>
              <a:rPr lang="en-US" sz="1200" dirty="0">
                <a:solidFill>
                  <a:srgbClr val="333333"/>
                </a:solidFill>
                <a:latin typeface="Calibri"/>
                <a:cs typeface="Calibri"/>
              </a:rPr>
              <a:t>staff</a:t>
            </a:r>
            <a:r>
              <a:rPr lang="en-US" sz="1200" spc="71" dirty="0">
                <a:solidFill>
                  <a:srgbClr val="333333"/>
                </a:solidFill>
                <a:latin typeface="Calibri"/>
                <a:cs typeface="Calibri"/>
              </a:rPr>
              <a:t> </a:t>
            </a:r>
            <a:r>
              <a:rPr lang="en-US" sz="1200" spc="42" dirty="0">
                <a:solidFill>
                  <a:srgbClr val="333333"/>
                </a:solidFill>
                <a:latin typeface="Calibri"/>
                <a:cs typeface="Calibri"/>
              </a:rPr>
              <a:t>navigate</a:t>
            </a:r>
            <a:r>
              <a:rPr lang="en-US" sz="1200" spc="80" dirty="0">
                <a:solidFill>
                  <a:srgbClr val="333333"/>
                </a:solidFill>
                <a:latin typeface="Calibri"/>
                <a:cs typeface="Calibri"/>
              </a:rPr>
              <a:t> </a:t>
            </a:r>
            <a:r>
              <a:rPr lang="en-US" sz="1200" dirty="0">
                <a:solidFill>
                  <a:srgbClr val="333333"/>
                </a:solidFill>
                <a:latin typeface="Calibri"/>
                <a:cs typeface="Calibri"/>
              </a:rPr>
              <a:t>the</a:t>
            </a:r>
            <a:r>
              <a:rPr lang="en-US" sz="1200" spc="67" dirty="0">
                <a:solidFill>
                  <a:srgbClr val="333333"/>
                </a:solidFill>
                <a:latin typeface="Calibri"/>
                <a:cs typeface="Calibri"/>
              </a:rPr>
              <a:t> </a:t>
            </a:r>
            <a:r>
              <a:rPr lang="en-US" sz="1200" spc="45" dirty="0">
                <a:solidFill>
                  <a:srgbClr val="333333"/>
                </a:solidFill>
                <a:latin typeface="Calibri"/>
                <a:cs typeface="Calibri"/>
              </a:rPr>
              <a:t>season</a:t>
            </a:r>
            <a:r>
              <a:rPr lang="en-US" sz="1200" spc="77" dirty="0">
                <a:solidFill>
                  <a:srgbClr val="333333"/>
                </a:solidFill>
                <a:latin typeface="Calibri"/>
                <a:cs typeface="Calibri"/>
              </a:rPr>
              <a:t> </a:t>
            </a:r>
            <a:r>
              <a:rPr lang="en-US" sz="1200" dirty="0">
                <a:solidFill>
                  <a:srgbClr val="333333"/>
                </a:solidFill>
                <a:latin typeface="Calibri"/>
                <a:cs typeface="Calibri"/>
              </a:rPr>
              <a:t>with</a:t>
            </a:r>
            <a:r>
              <a:rPr lang="en-US" sz="1200" spc="67" dirty="0">
                <a:solidFill>
                  <a:srgbClr val="333333"/>
                </a:solidFill>
                <a:latin typeface="Calibri"/>
                <a:cs typeface="Calibri"/>
              </a:rPr>
              <a:t> </a:t>
            </a:r>
            <a:r>
              <a:rPr lang="en-US" sz="1200" spc="-6" dirty="0">
                <a:solidFill>
                  <a:srgbClr val="333333"/>
                </a:solidFill>
                <a:latin typeface="Calibri"/>
                <a:cs typeface="Calibri"/>
              </a:rPr>
              <a:t>sensitivity—</a:t>
            </a:r>
            <a:r>
              <a:rPr lang="en-US" sz="1200" spc="45" dirty="0">
                <a:solidFill>
                  <a:srgbClr val="333333"/>
                </a:solidFill>
                <a:latin typeface="Calibri"/>
                <a:cs typeface="Calibri"/>
              </a:rPr>
              <a:t>ensuring</a:t>
            </a:r>
            <a:r>
              <a:rPr lang="en-US" sz="1200" spc="67" dirty="0">
                <a:solidFill>
                  <a:srgbClr val="333333"/>
                </a:solidFill>
                <a:latin typeface="Calibri"/>
                <a:cs typeface="Calibri"/>
              </a:rPr>
              <a:t> </a:t>
            </a:r>
            <a:r>
              <a:rPr lang="en-US" sz="1200" dirty="0">
                <a:solidFill>
                  <a:srgbClr val="333333"/>
                </a:solidFill>
                <a:latin typeface="Calibri"/>
                <a:cs typeface="Calibri"/>
              </a:rPr>
              <a:t>that</a:t>
            </a:r>
            <a:r>
              <a:rPr lang="en-US" sz="1200" spc="61" dirty="0">
                <a:solidFill>
                  <a:srgbClr val="333333"/>
                </a:solidFill>
                <a:latin typeface="Calibri"/>
                <a:cs typeface="Calibri"/>
              </a:rPr>
              <a:t> </a:t>
            </a:r>
            <a:r>
              <a:rPr lang="en-US" sz="1200" spc="32" dirty="0">
                <a:solidFill>
                  <a:srgbClr val="333333"/>
                </a:solidFill>
                <a:latin typeface="Calibri"/>
                <a:cs typeface="Calibri"/>
              </a:rPr>
              <a:t>every</a:t>
            </a:r>
            <a:r>
              <a:rPr lang="en-US" sz="1200" spc="80" dirty="0">
                <a:solidFill>
                  <a:srgbClr val="333333"/>
                </a:solidFill>
                <a:latin typeface="Calibri"/>
                <a:cs typeface="Calibri"/>
              </a:rPr>
              <a:t> </a:t>
            </a:r>
            <a:r>
              <a:rPr lang="en-US" sz="1200" spc="42" dirty="0">
                <a:solidFill>
                  <a:srgbClr val="333333"/>
                </a:solidFill>
                <a:latin typeface="Calibri"/>
                <a:cs typeface="Calibri"/>
              </a:rPr>
              <a:t>child</a:t>
            </a:r>
            <a:r>
              <a:rPr lang="en-US" sz="1200" spc="73" dirty="0">
                <a:solidFill>
                  <a:srgbClr val="333333"/>
                </a:solidFill>
                <a:latin typeface="Calibri"/>
                <a:cs typeface="Calibri"/>
              </a:rPr>
              <a:t> </a:t>
            </a:r>
            <a:r>
              <a:rPr lang="en-US" sz="1200" spc="32" dirty="0">
                <a:solidFill>
                  <a:srgbClr val="333333"/>
                </a:solidFill>
                <a:latin typeface="Calibri"/>
                <a:cs typeface="Calibri"/>
              </a:rPr>
              <a:t>feels</a:t>
            </a:r>
            <a:r>
              <a:rPr lang="en-US" sz="1200" spc="67" dirty="0">
                <a:solidFill>
                  <a:srgbClr val="333333"/>
                </a:solidFill>
                <a:latin typeface="Calibri"/>
                <a:cs typeface="Calibri"/>
              </a:rPr>
              <a:t> </a:t>
            </a:r>
            <a:r>
              <a:rPr lang="en-US" sz="1200" dirty="0">
                <a:solidFill>
                  <a:srgbClr val="333333"/>
                </a:solidFill>
                <a:latin typeface="Calibri"/>
                <a:cs typeface="Calibri"/>
              </a:rPr>
              <a:t>safe,</a:t>
            </a:r>
            <a:r>
              <a:rPr lang="en-US" sz="1200" spc="73" dirty="0">
                <a:solidFill>
                  <a:srgbClr val="333333"/>
                </a:solidFill>
                <a:latin typeface="Calibri"/>
                <a:cs typeface="Calibri"/>
              </a:rPr>
              <a:t> </a:t>
            </a:r>
            <a:r>
              <a:rPr lang="en-US" sz="1200" spc="32" dirty="0">
                <a:solidFill>
                  <a:srgbClr val="333333"/>
                </a:solidFill>
                <a:latin typeface="Calibri"/>
                <a:cs typeface="Calibri"/>
              </a:rPr>
              <a:t>seen, </a:t>
            </a:r>
            <a:r>
              <a:rPr lang="en-US" sz="1200" spc="51" dirty="0">
                <a:solidFill>
                  <a:srgbClr val="333333"/>
                </a:solidFill>
                <a:latin typeface="Calibri"/>
                <a:cs typeface="Calibri"/>
              </a:rPr>
              <a:t>and</a:t>
            </a:r>
            <a:r>
              <a:rPr lang="en-US" sz="1200" spc="61" dirty="0">
                <a:solidFill>
                  <a:srgbClr val="333333"/>
                </a:solidFill>
                <a:latin typeface="Calibri"/>
                <a:cs typeface="Calibri"/>
              </a:rPr>
              <a:t> </a:t>
            </a:r>
            <a:r>
              <a:rPr lang="en-US" sz="1200" spc="48" dirty="0">
                <a:solidFill>
                  <a:srgbClr val="333333"/>
                </a:solidFill>
                <a:latin typeface="Calibri"/>
                <a:cs typeface="Calibri"/>
              </a:rPr>
              <a:t>supported</a:t>
            </a:r>
            <a:r>
              <a:rPr lang="en-US" sz="1200" spc="58" dirty="0">
                <a:solidFill>
                  <a:srgbClr val="333333"/>
                </a:solidFill>
                <a:latin typeface="Calibri"/>
                <a:cs typeface="Calibri"/>
              </a:rPr>
              <a:t> </a:t>
            </a:r>
            <a:r>
              <a:rPr lang="en-US" sz="1200" spc="51" dirty="0">
                <a:solidFill>
                  <a:srgbClr val="333333"/>
                </a:solidFill>
                <a:latin typeface="Calibri"/>
                <a:cs typeface="Calibri"/>
              </a:rPr>
              <a:t>during</a:t>
            </a:r>
            <a:r>
              <a:rPr lang="en-US" sz="1200" spc="61" dirty="0">
                <a:solidFill>
                  <a:srgbClr val="333333"/>
                </a:solidFill>
                <a:latin typeface="Calibri"/>
                <a:cs typeface="Calibri"/>
              </a:rPr>
              <a:t> </a:t>
            </a:r>
            <a:r>
              <a:rPr lang="en-US" sz="1200" dirty="0">
                <a:solidFill>
                  <a:srgbClr val="333333"/>
                </a:solidFill>
                <a:latin typeface="Calibri"/>
                <a:cs typeface="Calibri"/>
              </a:rPr>
              <a:t>this</a:t>
            </a:r>
            <a:r>
              <a:rPr lang="en-US" sz="1200" spc="67" dirty="0">
                <a:solidFill>
                  <a:srgbClr val="333333"/>
                </a:solidFill>
                <a:latin typeface="Calibri"/>
                <a:cs typeface="Calibri"/>
              </a:rPr>
              <a:t> </a:t>
            </a:r>
            <a:r>
              <a:rPr lang="en-US" sz="1200" dirty="0">
                <a:solidFill>
                  <a:srgbClr val="333333"/>
                </a:solidFill>
                <a:latin typeface="Calibri"/>
                <a:cs typeface="Calibri"/>
              </a:rPr>
              <a:t>time</a:t>
            </a:r>
            <a:r>
              <a:rPr lang="en-US" sz="1200" spc="71" dirty="0">
                <a:solidFill>
                  <a:srgbClr val="333333"/>
                </a:solidFill>
                <a:latin typeface="Calibri"/>
                <a:cs typeface="Calibri"/>
              </a:rPr>
              <a:t> </a:t>
            </a:r>
            <a:r>
              <a:rPr lang="en-US" sz="1200" dirty="0">
                <a:solidFill>
                  <a:srgbClr val="333333"/>
                </a:solidFill>
                <a:latin typeface="Calibri"/>
                <a:cs typeface="Calibri"/>
              </a:rPr>
              <a:t>of</a:t>
            </a:r>
            <a:r>
              <a:rPr lang="en-US" sz="1200" spc="61" dirty="0">
                <a:solidFill>
                  <a:srgbClr val="333333"/>
                </a:solidFill>
                <a:latin typeface="Calibri"/>
                <a:cs typeface="Calibri"/>
              </a:rPr>
              <a:t> </a:t>
            </a:r>
            <a:r>
              <a:rPr lang="en-US" sz="1200" spc="-13" dirty="0">
                <a:solidFill>
                  <a:srgbClr val="333333"/>
                </a:solidFill>
                <a:latin typeface="Calibri"/>
                <a:cs typeface="Calibri"/>
              </a:rPr>
              <a:t>year.</a:t>
            </a:r>
            <a:endParaRPr lang="en-US" sz="1200" dirty="0">
              <a:latin typeface="Calibri"/>
              <a:cs typeface="Calibri"/>
            </a:endParaRPr>
          </a:p>
          <a:p>
            <a:pPr marL="8145">
              <a:lnSpc>
                <a:spcPct val="100000"/>
              </a:lnSpc>
              <a:spcBef>
                <a:spcPts val="946"/>
              </a:spcBef>
            </a:pPr>
            <a:r>
              <a:rPr lang="en-US" sz="1200" b="1" spc="83" dirty="0">
                <a:solidFill>
                  <a:srgbClr val="C00000"/>
                </a:solidFill>
                <a:latin typeface="Calibri"/>
                <a:cs typeface="Calibri"/>
              </a:rPr>
              <a:t>Why</a:t>
            </a:r>
            <a:r>
              <a:rPr lang="en-US" sz="1200" b="1" spc="29" dirty="0">
                <a:solidFill>
                  <a:srgbClr val="C00000"/>
                </a:solidFill>
                <a:latin typeface="Calibri"/>
                <a:cs typeface="Calibri"/>
              </a:rPr>
              <a:t> </a:t>
            </a:r>
            <a:r>
              <a:rPr lang="en-US" sz="1200" b="1" dirty="0">
                <a:solidFill>
                  <a:srgbClr val="C00000"/>
                </a:solidFill>
                <a:latin typeface="Calibri"/>
                <a:cs typeface="Calibri"/>
              </a:rPr>
              <a:t>It</a:t>
            </a:r>
            <a:r>
              <a:rPr lang="en-US" sz="1200" b="1" spc="38" dirty="0">
                <a:solidFill>
                  <a:srgbClr val="C00000"/>
                </a:solidFill>
                <a:latin typeface="Calibri"/>
                <a:cs typeface="Calibri"/>
              </a:rPr>
              <a:t> </a:t>
            </a:r>
            <a:r>
              <a:rPr lang="en-US" sz="1200" b="1" spc="48" dirty="0">
                <a:solidFill>
                  <a:srgbClr val="C00000"/>
                </a:solidFill>
                <a:latin typeface="Calibri"/>
                <a:cs typeface="Calibri"/>
              </a:rPr>
              <a:t>Matters:</a:t>
            </a:r>
            <a:r>
              <a:rPr lang="en-US" sz="1200" b="1" spc="35" dirty="0">
                <a:solidFill>
                  <a:srgbClr val="C00000"/>
                </a:solidFill>
                <a:latin typeface="Calibri"/>
                <a:cs typeface="Calibri"/>
              </a:rPr>
              <a:t> </a:t>
            </a:r>
            <a:r>
              <a:rPr lang="en-US" sz="1200" b="1" spc="58" dirty="0">
                <a:solidFill>
                  <a:srgbClr val="C00000"/>
                </a:solidFill>
                <a:latin typeface="Calibri"/>
                <a:cs typeface="Calibri"/>
              </a:rPr>
              <a:t>What</a:t>
            </a:r>
            <a:r>
              <a:rPr lang="en-US" sz="1200" b="1" spc="38" dirty="0">
                <a:solidFill>
                  <a:srgbClr val="C00000"/>
                </a:solidFill>
                <a:latin typeface="Calibri"/>
                <a:cs typeface="Calibri"/>
              </a:rPr>
              <a:t> </a:t>
            </a:r>
            <a:r>
              <a:rPr lang="en-US" sz="1200" b="1" spc="55" dirty="0">
                <a:solidFill>
                  <a:srgbClr val="C00000"/>
                </a:solidFill>
                <a:latin typeface="Calibri"/>
                <a:cs typeface="Calibri"/>
              </a:rPr>
              <a:t>the</a:t>
            </a:r>
            <a:r>
              <a:rPr lang="en-US" sz="1200" b="1" spc="29" dirty="0">
                <a:solidFill>
                  <a:srgbClr val="C00000"/>
                </a:solidFill>
                <a:latin typeface="Calibri"/>
                <a:cs typeface="Calibri"/>
              </a:rPr>
              <a:t> </a:t>
            </a:r>
            <a:r>
              <a:rPr lang="en-US" sz="1200" b="1" spc="67" dirty="0">
                <a:solidFill>
                  <a:srgbClr val="C00000"/>
                </a:solidFill>
                <a:latin typeface="Calibri"/>
                <a:cs typeface="Calibri"/>
              </a:rPr>
              <a:t>Research</a:t>
            </a:r>
            <a:r>
              <a:rPr lang="en-US" sz="1200" b="1" spc="26" dirty="0">
                <a:solidFill>
                  <a:srgbClr val="C00000"/>
                </a:solidFill>
                <a:latin typeface="Calibri"/>
                <a:cs typeface="Calibri"/>
              </a:rPr>
              <a:t> </a:t>
            </a:r>
            <a:r>
              <a:rPr lang="en-US" sz="1200" b="1" spc="61" dirty="0">
                <a:solidFill>
                  <a:srgbClr val="C00000"/>
                </a:solidFill>
                <a:latin typeface="Calibri"/>
                <a:cs typeface="Calibri"/>
              </a:rPr>
              <a:t>Tells</a:t>
            </a:r>
            <a:r>
              <a:rPr lang="en-US" sz="1200" b="1" spc="35" dirty="0">
                <a:solidFill>
                  <a:srgbClr val="C00000"/>
                </a:solidFill>
                <a:latin typeface="Calibri"/>
                <a:cs typeface="Calibri"/>
              </a:rPr>
              <a:t> </a:t>
            </a:r>
            <a:r>
              <a:rPr lang="en-US" sz="1200" b="1" spc="48" dirty="0">
                <a:solidFill>
                  <a:srgbClr val="C00000"/>
                </a:solidFill>
                <a:latin typeface="Calibri"/>
                <a:cs typeface="Calibri"/>
              </a:rPr>
              <a:t>Us</a:t>
            </a:r>
            <a:endParaRPr lang="en-US" sz="1200" dirty="0">
              <a:latin typeface="Calibri"/>
              <a:cs typeface="Calibri"/>
            </a:endParaRPr>
          </a:p>
          <a:p>
            <a:pPr>
              <a:lnSpc>
                <a:spcPct val="100000"/>
              </a:lnSpc>
            </a:pPr>
            <a:endParaRPr lang="en-US" sz="1200" dirty="0">
              <a:latin typeface="Calibri"/>
              <a:cs typeface="Calibri"/>
            </a:endParaRPr>
          </a:p>
          <a:p>
            <a:pPr marL="8145" marR="48053">
              <a:lnSpc>
                <a:spcPct val="101099"/>
              </a:lnSpc>
            </a:pPr>
            <a:r>
              <a:rPr lang="en-US" sz="1200" spc="38" dirty="0">
                <a:latin typeface="Calibri"/>
                <a:cs typeface="Calibri"/>
              </a:rPr>
              <a:t>Christmas</a:t>
            </a:r>
            <a:r>
              <a:rPr lang="en-US" sz="1200" spc="64" dirty="0">
                <a:latin typeface="Calibri"/>
                <a:cs typeface="Calibri"/>
              </a:rPr>
              <a:t> </a:t>
            </a:r>
            <a:r>
              <a:rPr lang="en-US" sz="1200" dirty="0">
                <a:latin typeface="Calibri"/>
                <a:cs typeface="Calibri"/>
              </a:rPr>
              <a:t>is</a:t>
            </a:r>
            <a:r>
              <a:rPr lang="en-US" sz="1200" spc="64" dirty="0">
                <a:latin typeface="Calibri"/>
                <a:cs typeface="Calibri"/>
              </a:rPr>
              <a:t> </a:t>
            </a:r>
            <a:r>
              <a:rPr lang="en-US" sz="1200" dirty="0">
                <a:latin typeface="Calibri"/>
                <a:cs typeface="Calibri"/>
              </a:rPr>
              <a:t>often</a:t>
            </a:r>
            <a:r>
              <a:rPr lang="en-US" sz="1200" spc="71" dirty="0">
                <a:latin typeface="Calibri"/>
                <a:cs typeface="Calibri"/>
              </a:rPr>
              <a:t> </a:t>
            </a:r>
            <a:r>
              <a:rPr lang="en-US" sz="1200" spc="38" dirty="0">
                <a:latin typeface="Calibri"/>
                <a:cs typeface="Calibri"/>
              </a:rPr>
              <a:t>framed</a:t>
            </a:r>
            <a:r>
              <a:rPr lang="en-US" sz="1200" spc="67" dirty="0">
                <a:latin typeface="Calibri"/>
                <a:cs typeface="Calibri"/>
              </a:rPr>
              <a:t> </a:t>
            </a:r>
            <a:r>
              <a:rPr lang="en-US" sz="1200" spc="35" dirty="0">
                <a:latin typeface="Calibri"/>
                <a:cs typeface="Calibri"/>
              </a:rPr>
              <a:t>as</a:t>
            </a:r>
            <a:r>
              <a:rPr lang="en-US" sz="1200" spc="67" dirty="0">
                <a:latin typeface="Calibri"/>
                <a:cs typeface="Calibri"/>
              </a:rPr>
              <a:t> </a:t>
            </a:r>
            <a:r>
              <a:rPr lang="en-US" sz="1200" spc="38" dirty="0">
                <a:latin typeface="Calibri"/>
                <a:cs typeface="Calibri"/>
              </a:rPr>
              <a:t>a</a:t>
            </a:r>
            <a:r>
              <a:rPr lang="en-US" sz="1200" spc="64" dirty="0">
                <a:latin typeface="Calibri"/>
                <a:cs typeface="Calibri"/>
              </a:rPr>
              <a:t> </a:t>
            </a:r>
            <a:r>
              <a:rPr lang="en-US" sz="1200" dirty="0">
                <a:latin typeface="Calibri"/>
                <a:cs typeface="Calibri"/>
              </a:rPr>
              <a:t>time</a:t>
            </a:r>
            <a:r>
              <a:rPr lang="en-US" sz="1200" spc="67" dirty="0">
                <a:latin typeface="Calibri"/>
                <a:cs typeface="Calibri"/>
              </a:rPr>
              <a:t> </a:t>
            </a:r>
            <a:r>
              <a:rPr lang="en-US" sz="1200" dirty="0">
                <a:latin typeface="Calibri"/>
                <a:cs typeface="Calibri"/>
              </a:rPr>
              <a:t>of</a:t>
            </a:r>
            <a:r>
              <a:rPr lang="en-US" sz="1200" spc="73" dirty="0">
                <a:latin typeface="Calibri"/>
                <a:cs typeface="Calibri"/>
              </a:rPr>
              <a:t> </a:t>
            </a:r>
            <a:r>
              <a:rPr lang="en-US" sz="1200" dirty="0">
                <a:latin typeface="Calibri"/>
                <a:cs typeface="Calibri"/>
              </a:rPr>
              <a:t>warmth,</a:t>
            </a:r>
            <a:r>
              <a:rPr lang="en-US" sz="1200" spc="71" dirty="0">
                <a:latin typeface="Calibri"/>
                <a:cs typeface="Calibri"/>
              </a:rPr>
              <a:t> </a:t>
            </a:r>
            <a:r>
              <a:rPr lang="en-US" sz="1200" dirty="0">
                <a:latin typeface="Calibri"/>
                <a:cs typeface="Calibri"/>
              </a:rPr>
              <a:t>family,</a:t>
            </a:r>
            <a:r>
              <a:rPr lang="en-US" sz="1200" spc="67" dirty="0">
                <a:latin typeface="Calibri"/>
                <a:cs typeface="Calibri"/>
              </a:rPr>
              <a:t> </a:t>
            </a:r>
            <a:r>
              <a:rPr lang="en-US" sz="1200" spc="51" dirty="0">
                <a:latin typeface="Calibri"/>
                <a:cs typeface="Calibri"/>
              </a:rPr>
              <a:t>and</a:t>
            </a:r>
            <a:r>
              <a:rPr lang="en-US" sz="1200" spc="71" dirty="0">
                <a:latin typeface="Calibri"/>
                <a:cs typeface="Calibri"/>
              </a:rPr>
              <a:t> </a:t>
            </a:r>
            <a:r>
              <a:rPr lang="en-US" sz="1200" spc="-38" dirty="0">
                <a:latin typeface="Calibri"/>
                <a:cs typeface="Calibri"/>
              </a:rPr>
              <a:t>joy—</a:t>
            </a:r>
            <a:r>
              <a:rPr lang="en-US" sz="1200" spc="38" dirty="0">
                <a:latin typeface="Calibri"/>
                <a:cs typeface="Calibri"/>
              </a:rPr>
              <a:t>but</a:t>
            </a:r>
            <a:r>
              <a:rPr lang="en-US" sz="1200" spc="71" dirty="0">
                <a:latin typeface="Calibri"/>
                <a:cs typeface="Calibri"/>
              </a:rPr>
              <a:t> </a:t>
            </a:r>
            <a:r>
              <a:rPr lang="en-US" sz="1200" dirty="0">
                <a:latin typeface="Calibri"/>
                <a:cs typeface="Calibri"/>
              </a:rPr>
              <a:t>for</a:t>
            </a:r>
            <a:r>
              <a:rPr lang="en-US" sz="1200" spc="67" dirty="0">
                <a:latin typeface="Calibri"/>
                <a:cs typeface="Calibri"/>
              </a:rPr>
              <a:t> </a:t>
            </a:r>
            <a:r>
              <a:rPr lang="en-US" sz="1200" spc="42" dirty="0">
                <a:latin typeface="Calibri"/>
                <a:cs typeface="Calibri"/>
              </a:rPr>
              <a:t>many</a:t>
            </a:r>
            <a:r>
              <a:rPr lang="en-US" sz="1200" spc="71" dirty="0">
                <a:latin typeface="Calibri"/>
                <a:cs typeface="Calibri"/>
              </a:rPr>
              <a:t> </a:t>
            </a:r>
            <a:r>
              <a:rPr lang="en-US" sz="1200" spc="38" dirty="0">
                <a:latin typeface="Calibri"/>
                <a:cs typeface="Calibri"/>
              </a:rPr>
              <a:t>children</a:t>
            </a:r>
            <a:r>
              <a:rPr lang="en-US" sz="1200" spc="67" dirty="0">
                <a:latin typeface="Calibri"/>
                <a:cs typeface="Calibri"/>
              </a:rPr>
              <a:t> </a:t>
            </a:r>
            <a:r>
              <a:rPr lang="en-US" sz="1200" dirty="0">
                <a:latin typeface="Calibri"/>
                <a:cs typeface="Calibri"/>
              </a:rPr>
              <a:t>in</a:t>
            </a:r>
            <a:r>
              <a:rPr lang="en-US" sz="1200" spc="77" dirty="0">
                <a:latin typeface="Calibri"/>
                <a:cs typeface="Calibri"/>
              </a:rPr>
              <a:t> </a:t>
            </a:r>
            <a:r>
              <a:rPr lang="en-US" sz="1200" dirty="0">
                <a:latin typeface="Calibri"/>
                <a:cs typeface="Calibri"/>
              </a:rPr>
              <a:t>care,</a:t>
            </a:r>
            <a:r>
              <a:rPr lang="en-US" sz="1200" spc="71" dirty="0">
                <a:latin typeface="Calibri"/>
                <a:cs typeface="Calibri"/>
              </a:rPr>
              <a:t> </a:t>
            </a:r>
            <a:r>
              <a:rPr lang="en-US" sz="1200" dirty="0">
                <a:latin typeface="Calibri"/>
                <a:cs typeface="Calibri"/>
              </a:rPr>
              <a:t>it</a:t>
            </a:r>
            <a:r>
              <a:rPr lang="en-US" sz="1200" spc="71" dirty="0">
                <a:latin typeface="Calibri"/>
                <a:cs typeface="Calibri"/>
              </a:rPr>
              <a:t> </a:t>
            </a:r>
            <a:r>
              <a:rPr lang="en-US" sz="1200" spc="45" dirty="0">
                <a:latin typeface="Calibri"/>
                <a:cs typeface="Calibri"/>
              </a:rPr>
              <a:t>can</a:t>
            </a:r>
            <a:r>
              <a:rPr lang="en-US" sz="1200" spc="67" dirty="0">
                <a:latin typeface="Calibri"/>
                <a:cs typeface="Calibri"/>
              </a:rPr>
              <a:t> </a:t>
            </a:r>
            <a:r>
              <a:rPr lang="en-US" sz="1200" spc="55" dirty="0">
                <a:latin typeface="Calibri"/>
                <a:cs typeface="Calibri"/>
              </a:rPr>
              <a:t>be </a:t>
            </a:r>
            <a:r>
              <a:rPr lang="en-US" sz="1200" spc="38" dirty="0">
                <a:latin typeface="Calibri"/>
                <a:cs typeface="Calibri"/>
              </a:rPr>
              <a:t>a</a:t>
            </a:r>
            <a:r>
              <a:rPr lang="en-US" sz="1200" spc="48" dirty="0">
                <a:latin typeface="Calibri"/>
                <a:cs typeface="Calibri"/>
              </a:rPr>
              <a:t> </a:t>
            </a:r>
            <a:r>
              <a:rPr lang="en-US" sz="1200" dirty="0">
                <a:latin typeface="Calibri"/>
                <a:cs typeface="Calibri"/>
              </a:rPr>
              <a:t>stark</a:t>
            </a:r>
            <a:r>
              <a:rPr lang="en-US" sz="1200" spc="55" dirty="0">
                <a:latin typeface="Calibri"/>
                <a:cs typeface="Calibri"/>
              </a:rPr>
              <a:t> </a:t>
            </a:r>
            <a:r>
              <a:rPr lang="en-US" sz="1200" spc="38" dirty="0">
                <a:latin typeface="Calibri"/>
                <a:cs typeface="Calibri"/>
              </a:rPr>
              <a:t>reminder</a:t>
            </a:r>
            <a:r>
              <a:rPr lang="en-US" sz="1200" spc="55" dirty="0">
                <a:latin typeface="Calibri"/>
                <a:cs typeface="Calibri"/>
              </a:rPr>
              <a:t> </a:t>
            </a:r>
            <a:r>
              <a:rPr lang="en-US" sz="1200" dirty="0">
                <a:latin typeface="Calibri"/>
                <a:cs typeface="Calibri"/>
              </a:rPr>
              <a:t>of</a:t>
            </a:r>
            <a:r>
              <a:rPr lang="en-US" sz="1200" spc="58" dirty="0">
                <a:latin typeface="Calibri"/>
                <a:cs typeface="Calibri"/>
              </a:rPr>
              <a:t> </a:t>
            </a:r>
            <a:r>
              <a:rPr lang="en-US" sz="1200" dirty="0">
                <a:latin typeface="Calibri"/>
                <a:cs typeface="Calibri"/>
              </a:rPr>
              <a:t>what</a:t>
            </a:r>
            <a:r>
              <a:rPr lang="en-US" sz="1200" spc="55" dirty="0">
                <a:latin typeface="Calibri"/>
                <a:cs typeface="Calibri"/>
              </a:rPr>
              <a:t> </a:t>
            </a:r>
            <a:r>
              <a:rPr lang="en-US" sz="1200" dirty="0">
                <a:latin typeface="Calibri"/>
                <a:cs typeface="Calibri"/>
              </a:rPr>
              <a:t>they’ve</a:t>
            </a:r>
            <a:r>
              <a:rPr lang="en-US" sz="1200" spc="55" dirty="0">
                <a:latin typeface="Calibri"/>
                <a:cs typeface="Calibri"/>
              </a:rPr>
              <a:t> </a:t>
            </a:r>
            <a:r>
              <a:rPr lang="en-US" sz="1200" dirty="0">
                <a:latin typeface="Calibri"/>
                <a:cs typeface="Calibri"/>
              </a:rPr>
              <a:t>lost</a:t>
            </a:r>
            <a:r>
              <a:rPr lang="en-US" sz="1200" spc="58" dirty="0">
                <a:latin typeface="Calibri"/>
                <a:cs typeface="Calibri"/>
              </a:rPr>
              <a:t> </a:t>
            </a:r>
            <a:r>
              <a:rPr lang="en-US" sz="1200" spc="32" dirty="0">
                <a:latin typeface="Calibri"/>
                <a:cs typeface="Calibri"/>
              </a:rPr>
              <a:t>or</a:t>
            </a:r>
            <a:r>
              <a:rPr lang="en-US" sz="1200" spc="55" dirty="0">
                <a:latin typeface="Calibri"/>
                <a:cs typeface="Calibri"/>
              </a:rPr>
              <a:t> </a:t>
            </a:r>
            <a:r>
              <a:rPr lang="en-US" sz="1200" spc="35" dirty="0">
                <a:latin typeface="Calibri"/>
                <a:cs typeface="Calibri"/>
              </a:rPr>
              <a:t>never</a:t>
            </a:r>
            <a:r>
              <a:rPr lang="en-US" sz="1200" spc="55" dirty="0">
                <a:latin typeface="Calibri"/>
                <a:cs typeface="Calibri"/>
              </a:rPr>
              <a:t> </a:t>
            </a:r>
            <a:r>
              <a:rPr lang="en-US" sz="1200" spc="42" dirty="0">
                <a:latin typeface="Calibri"/>
                <a:cs typeface="Calibri"/>
              </a:rPr>
              <a:t>had.</a:t>
            </a:r>
            <a:r>
              <a:rPr lang="en-US" sz="1200" spc="51" dirty="0">
                <a:latin typeface="Calibri"/>
                <a:cs typeface="Calibri"/>
              </a:rPr>
              <a:t> </a:t>
            </a:r>
            <a:r>
              <a:rPr lang="en-US" sz="1200" dirty="0">
                <a:latin typeface="Calibri"/>
                <a:cs typeface="Calibri"/>
              </a:rPr>
              <a:t>It’s</a:t>
            </a:r>
            <a:r>
              <a:rPr lang="en-US" sz="1200" spc="51" dirty="0">
                <a:latin typeface="Calibri"/>
                <a:cs typeface="Calibri"/>
              </a:rPr>
              <a:t> </a:t>
            </a:r>
            <a:r>
              <a:rPr lang="en-US" sz="1200" spc="38" dirty="0">
                <a:latin typeface="Calibri"/>
                <a:cs typeface="Calibri"/>
              </a:rPr>
              <a:t>a</a:t>
            </a:r>
            <a:r>
              <a:rPr lang="en-US" sz="1200" spc="58" dirty="0">
                <a:latin typeface="Calibri"/>
                <a:cs typeface="Calibri"/>
              </a:rPr>
              <a:t> </a:t>
            </a:r>
            <a:r>
              <a:rPr lang="en-US" sz="1200" spc="42" dirty="0">
                <a:latin typeface="Calibri"/>
                <a:cs typeface="Calibri"/>
              </a:rPr>
              <a:t>season</a:t>
            </a:r>
            <a:r>
              <a:rPr lang="en-US" sz="1200" spc="55" dirty="0">
                <a:latin typeface="Calibri"/>
                <a:cs typeface="Calibri"/>
              </a:rPr>
              <a:t> </a:t>
            </a:r>
            <a:r>
              <a:rPr lang="en-US" sz="1200" dirty="0">
                <a:latin typeface="Calibri"/>
                <a:cs typeface="Calibri"/>
              </a:rPr>
              <a:t>that</a:t>
            </a:r>
            <a:r>
              <a:rPr lang="en-US" sz="1200" spc="58" dirty="0">
                <a:latin typeface="Calibri"/>
                <a:cs typeface="Calibri"/>
              </a:rPr>
              <a:t> </a:t>
            </a:r>
            <a:r>
              <a:rPr lang="en-US" sz="1200" spc="45" dirty="0">
                <a:latin typeface="Calibri"/>
                <a:cs typeface="Calibri"/>
              </a:rPr>
              <a:t>can</a:t>
            </a:r>
            <a:r>
              <a:rPr lang="en-US" sz="1200" spc="51" dirty="0">
                <a:latin typeface="Calibri"/>
                <a:cs typeface="Calibri"/>
              </a:rPr>
              <a:t> </a:t>
            </a:r>
            <a:r>
              <a:rPr lang="en-US" sz="1200" spc="42" dirty="0">
                <a:latin typeface="Calibri"/>
                <a:cs typeface="Calibri"/>
              </a:rPr>
              <a:t>magnify</a:t>
            </a:r>
            <a:r>
              <a:rPr lang="en-US" sz="1200" spc="55" dirty="0">
                <a:latin typeface="Calibri"/>
                <a:cs typeface="Calibri"/>
              </a:rPr>
              <a:t> </a:t>
            </a:r>
            <a:r>
              <a:rPr lang="en-US" sz="1200" spc="38" dirty="0">
                <a:latin typeface="Calibri"/>
                <a:cs typeface="Calibri"/>
              </a:rPr>
              <a:t>feelings</a:t>
            </a:r>
            <a:r>
              <a:rPr lang="en-US" sz="1200" spc="58" dirty="0">
                <a:latin typeface="Calibri"/>
                <a:cs typeface="Calibri"/>
              </a:rPr>
              <a:t> </a:t>
            </a:r>
            <a:r>
              <a:rPr lang="en-US" sz="1200" spc="-16" dirty="0">
                <a:latin typeface="Calibri"/>
                <a:cs typeface="Calibri"/>
              </a:rPr>
              <a:t>of </a:t>
            </a:r>
            <a:r>
              <a:rPr lang="en-US" sz="1200" spc="38" dirty="0">
                <a:latin typeface="Calibri"/>
                <a:cs typeface="Calibri"/>
              </a:rPr>
              <a:t>disconnection,</a:t>
            </a:r>
            <a:r>
              <a:rPr lang="en-US" sz="1200" spc="29" dirty="0">
                <a:latin typeface="Calibri"/>
                <a:cs typeface="Calibri"/>
              </a:rPr>
              <a:t> </a:t>
            </a:r>
            <a:r>
              <a:rPr lang="en-US" sz="1200" spc="32" dirty="0">
                <a:latin typeface="Calibri"/>
                <a:cs typeface="Calibri"/>
              </a:rPr>
              <a:t>loneliness, </a:t>
            </a:r>
            <a:r>
              <a:rPr lang="en-US" sz="1200" spc="51" dirty="0">
                <a:latin typeface="Calibri"/>
                <a:cs typeface="Calibri"/>
              </a:rPr>
              <a:t>and</a:t>
            </a:r>
            <a:r>
              <a:rPr lang="en-US" sz="1200" spc="32" dirty="0">
                <a:latin typeface="Calibri"/>
                <a:cs typeface="Calibri"/>
              </a:rPr>
              <a:t> </a:t>
            </a:r>
            <a:r>
              <a:rPr lang="en-US" sz="1200" spc="35" dirty="0">
                <a:latin typeface="Calibri"/>
                <a:cs typeface="Calibri"/>
              </a:rPr>
              <a:t>emotional</a:t>
            </a:r>
            <a:r>
              <a:rPr lang="en-US" sz="1200" spc="32" dirty="0">
                <a:latin typeface="Calibri"/>
                <a:cs typeface="Calibri"/>
              </a:rPr>
              <a:t> </a:t>
            </a:r>
            <a:r>
              <a:rPr lang="en-US" sz="1200" spc="19" dirty="0">
                <a:latin typeface="Calibri"/>
                <a:cs typeface="Calibri"/>
              </a:rPr>
              <a:t>vulnerability.</a:t>
            </a:r>
            <a:r>
              <a:rPr lang="en-US" sz="1200" spc="29" dirty="0">
                <a:latin typeface="Calibri"/>
                <a:cs typeface="Calibri"/>
              </a:rPr>
              <a:t> </a:t>
            </a:r>
            <a:r>
              <a:rPr lang="en-US" sz="1200" spc="71" dirty="0">
                <a:latin typeface="Calibri"/>
                <a:cs typeface="Calibri"/>
              </a:rPr>
              <a:t>And</a:t>
            </a:r>
            <a:r>
              <a:rPr lang="en-US" sz="1200" spc="32" dirty="0">
                <a:latin typeface="Calibri"/>
                <a:cs typeface="Calibri"/>
              </a:rPr>
              <a:t> </a:t>
            </a:r>
            <a:r>
              <a:rPr lang="en-US" sz="1200" spc="19" dirty="0">
                <a:latin typeface="Calibri"/>
                <a:cs typeface="Calibri"/>
              </a:rPr>
              <a:t>critically,</a:t>
            </a:r>
            <a:r>
              <a:rPr lang="en-US" sz="1200" spc="32" dirty="0">
                <a:latin typeface="Calibri"/>
                <a:cs typeface="Calibri"/>
              </a:rPr>
              <a:t> </a:t>
            </a:r>
            <a:r>
              <a:rPr lang="en-US" sz="1200" spc="19" dirty="0">
                <a:latin typeface="Calibri"/>
                <a:cs typeface="Calibri"/>
              </a:rPr>
              <a:t>the</a:t>
            </a:r>
            <a:r>
              <a:rPr lang="en-US" sz="1200" spc="32" dirty="0">
                <a:latin typeface="Calibri"/>
                <a:cs typeface="Calibri"/>
              </a:rPr>
              <a:t> </a:t>
            </a:r>
            <a:r>
              <a:rPr lang="en-US" sz="1200" spc="45" dirty="0">
                <a:latin typeface="Calibri"/>
                <a:cs typeface="Calibri"/>
              </a:rPr>
              <a:t>evidence</a:t>
            </a:r>
            <a:r>
              <a:rPr lang="en-US" sz="1200" spc="29" dirty="0">
                <a:latin typeface="Calibri"/>
                <a:cs typeface="Calibri"/>
              </a:rPr>
              <a:t> </a:t>
            </a:r>
            <a:r>
              <a:rPr lang="en-US" sz="1200" spc="35" dirty="0">
                <a:latin typeface="Calibri"/>
                <a:cs typeface="Calibri"/>
              </a:rPr>
              <a:t>shows </a:t>
            </a:r>
            <a:r>
              <a:rPr lang="en-US" sz="1200" spc="19" dirty="0">
                <a:latin typeface="Calibri"/>
                <a:cs typeface="Calibri"/>
              </a:rPr>
              <a:t>that</a:t>
            </a:r>
            <a:r>
              <a:rPr lang="en-US" sz="1200" spc="35" dirty="0">
                <a:latin typeface="Calibri"/>
                <a:cs typeface="Calibri"/>
              </a:rPr>
              <a:t> </a:t>
            </a:r>
            <a:r>
              <a:rPr lang="en-US" sz="1200" spc="19" dirty="0">
                <a:latin typeface="Calibri"/>
                <a:cs typeface="Calibri"/>
              </a:rPr>
              <a:t>this</a:t>
            </a:r>
            <a:r>
              <a:rPr lang="en-US" sz="1200" spc="29" dirty="0">
                <a:latin typeface="Calibri"/>
                <a:cs typeface="Calibri"/>
              </a:rPr>
              <a:t> </a:t>
            </a:r>
            <a:r>
              <a:rPr lang="en-US" sz="1200" spc="-6" dirty="0">
                <a:latin typeface="Calibri"/>
                <a:cs typeface="Calibri"/>
              </a:rPr>
              <a:t>isn’t </a:t>
            </a:r>
            <a:r>
              <a:rPr lang="en-US" sz="1200" dirty="0">
                <a:latin typeface="Calibri"/>
                <a:cs typeface="Calibri"/>
              </a:rPr>
              <a:t>just</a:t>
            </a:r>
            <a:r>
              <a:rPr lang="en-US" sz="1200" spc="67" dirty="0">
                <a:latin typeface="Calibri"/>
                <a:cs typeface="Calibri"/>
              </a:rPr>
              <a:t> </a:t>
            </a:r>
            <a:r>
              <a:rPr lang="en-US" sz="1200" spc="38" dirty="0">
                <a:latin typeface="Calibri"/>
                <a:cs typeface="Calibri"/>
              </a:rPr>
              <a:t>a</a:t>
            </a:r>
            <a:r>
              <a:rPr lang="en-US" sz="1200" spc="61" dirty="0">
                <a:latin typeface="Calibri"/>
                <a:cs typeface="Calibri"/>
              </a:rPr>
              <a:t> </a:t>
            </a:r>
            <a:r>
              <a:rPr lang="en-US" sz="1200" dirty="0">
                <a:latin typeface="Calibri"/>
                <a:cs typeface="Calibri"/>
              </a:rPr>
              <a:t>theory</a:t>
            </a:r>
            <a:r>
              <a:rPr lang="en-US" sz="1200" spc="71" dirty="0">
                <a:latin typeface="Calibri"/>
                <a:cs typeface="Calibri"/>
              </a:rPr>
              <a:t> </a:t>
            </a:r>
            <a:r>
              <a:rPr lang="en-US" sz="1200" spc="-237" dirty="0">
                <a:latin typeface="Calibri"/>
                <a:cs typeface="Calibri"/>
              </a:rPr>
              <a:t>—</a:t>
            </a:r>
            <a:r>
              <a:rPr lang="en-US" sz="1200" spc="64" dirty="0">
                <a:latin typeface="Calibri"/>
                <a:cs typeface="Calibri"/>
              </a:rPr>
              <a:t> </a:t>
            </a:r>
            <a:r>
              <a:rPr lang="en-US" sz="1200" dirty="0">
                <a:latin typeface="Calibri"/>
                <a:cs typeface="Calibri"/>
              </a:rPr>
              <a:t>it’s</a:t>
            </a:r>
            <a:r>
              <a:rPr lang="en-US" sz="1200" spc="61" dirty="0">
                <a:latin typeface="Calibri"/>
                <a:cs typeface="Calibri"/>
              </a:rPr>
              <a:t> </a:t>
            </a:r>
            <a:r>
              <a:rPr lang="en-US" sz="1200" spc="38" dirty="0">
                <a:latin typeface="Calibri"/>
                <a:cs typeface="Calibri"/>
              </a:rPr>
              <a:t>a</a:t>
            </a:r>
            <a:r>
              <a:rPr lang="en-US" sz="1200" spc="67" dirty="0">
                <a:latin typeface="Calibri"/>
                <a:cs typeface="Calibri"/>
              </a:rPr>
              <a:t> </a:t>
            </a:r>
            <a:r>
              <a:rPr lang="en-US" sz="1200" spc="38" dirty="0">
                <a:latin typeface="Calibri"/>
                <a:cs typeface="Calibri"/>
              </a:rPr>
              <a:t>lived</a:t>
            </a:r>
            <a:r>
              <a:rPr lang="en-US" sz="1200" spc="67" dirty="0">
                <a:latin typeface="Calibri"/>
                <a:cs typeface="Calibri"/>
              </a:rPr>
              <a:t> </a:t>
            </a:r>
            <a:r>
              <a:rPr lang="en-US" sz="1200" dirty="0">
                <a:latin typeface="Calibri"/>
                <a:cs typeface="Calibri"/>
              </a:rPr>
              <a:t>reality</a:t>
            </a:r>
            <a:r>
              <a:rPr lang="en-US" sz="1200" spc="67" dirty="0">
                <a:latin typeface="Calibri"/>
                <a:cs typeface="Calibri"/>
              </a:rPr>
              <a:t> </a:t>
            </a:r>
            <a:r>
              <a:rPr lang="en-US" sz="1200" dirty="0">
                <a:latin typeface="Calibri"/>
                <a:cs typeface="Calibri"/>
              </a:rPr>
              <a:t>for</a:t>
            </a:r>
            <a:r>
              <a:rPr lang="en-US" sz="1200" spc="64" dirty="0">
                <a:latin typeface="Calibri"/>
                <a:cs typeface="Calibri"/>
              </a:rPr>
              <a:t> </a:t>
            </a:r>
            <a:r>
              <a:rPr lang="en-US" sz="1200" spc="38" dirty="0">
                <a:latin typeface="Calibri"/>
                <a:cs typeface="Calibri"/>
              </a:rPr>
              <a:t>thousands</a:t>
            </a:r>
            <a:r>
              <a:rPr lang="en-US" sz="1200" spc="61" dirty="0">
                <a:latin typeface="Calibri"/>
                <a:cs typeface="Calibri"/>
              </a:rPr>
              <a:t> </a:t>
            </a:r>
            <a:r>
              <a:rPr lang="en-US" sz="1200" dirty="0">
                <a:latin typeface="Calibri"/>
                <a:cs typeface="Calibri"/>
              </a:rPr>
              <a:t>of</a:t>
            </a:r>
            <a:r>
              <a:rPr lang="en-US" sz="1200" spc="67" dirty="0">
                <a:latin typeface="Calibri"/>
                <a:cs typeface="Calibri"/>
              </a:rPr>
              <a:t> </a:t>
            </a:r>
            <a:r>
              <a:rPr lang="en-US" sz="1200" spc="29" dirty="0">
                <a:latin typeface="Calibri"/>
                <a:cs typeface="Calibri"/>
              </a:rPr>
              <a:t>children.</a:t>
            </a:r>
            <a:endParaRPr lang="en-US" sz="1200" dirty="0">
              <a:latin typeface="Calibri"/>
              <a:cs typeface="Calibri"/>
            </a:endParaRPr>
          </a:p>
          <a:p>
            <a:pPr marL="301347" marR="105471" indent="-146601">
              <a:lnSpc>
                <a:spcPct val="117300"/>
              </a:lnSpc>
              <a:spcBef>
                <a:spcPts val="795"/>
              </a:spcBef>
              <a:buSzPct val="90909"/>
              <a:buFont typeface="Symbol"/>
              <a:buChar char=""/>
              <a:tabLst>
                <a:tab pos="301347" algn="l"/>
              </a:tabLst>
            </a:pPr>
            <a:r>
              <a:rPr lang="en-US" sz="1200" spc="35" dirty="0">
                <a:latin typeface="Calibri"/>
                <a:cs typeface="Calibri"/>
              </a:rPr>
              <a:t>Between</a:t>
            </a:r>
            <a:r>
              <a:rPr lang="en-US" sz="1200" spc="29" dirty="0">
                <a:latin typeface="Calibri"/>
                <a:cs typeface="Calibri"/>
              </a:rPr>
              <a:t> </a:t>
            </a:r>
            <a:r>
              <a:rPr lang="en-US" sz="1200" b="1" spc="90" dirty="0">
                <a:latin typeface="Calibri"/>
                <a:cs typeface="Calibri"/>
              </a:rPr>
              <a:t>18</a:t>
            </a:r>
            <a:r>
              <a:rPr lang="en-US" sz="1200" b="1" spc="29" dirty="0">
                <a:latin typeface="Calibri"/>
                <a:cs typeface="Calibri"/>
              </a:rPr>
              <a:t> </a:t>
            </a:r>
            <a:r>
              <a:rPr lang="en-US" sz="1200" b="1" spc="67" dirty="0">
                <a:latin typeface="Calibri"/>
                <a:cs typeface="Calibri"/>
              </a:rPr>
              <a:t>December</a:t>
            </a:r>
            <a:r>
              <a:rPr lang="en-US" sz="1200" b="1" spc="22" dirty="0">
                <a:latin typeface="Calibri"/>
                <a:cs typeface="Calibri"/>
              </a:rPr>
              <a:t> </a:t>
            </a:r>
            <a:r>
              <a:rPr lang="en-US" sz="1200" b="1" spc="61" dirty="0">
                <a:latin typeface="Calibri"/>
                <a:cs typeface="Calibri"/>
              </a:rPr>
              <a:t>and</a:t>
            </a:r>
            <a:r>
              <a:rPr lang="en-US" sz="1200" b="1" spc="35" dirty="0">
                <a:latin typeface="Calibri"/>
                <a:cs typeface="Calibri"/>
              </a:rPr>
              <a:t> </a:t>
            </a:r>
            <a:r>
              <a:rPr lang="en-US" sz="1200" b="1" spc="93" dirty="0">
                <a:latin typeface="Calibri"/>
                <a:cs typeface="Calibri"/>
              </a:rPr>
              <a:t>3</a:t>
            </a:r>
            <a:r>
              <a:rPr lang="en-US" sz="1200" b="1" spc="19" dirty="0">
                <a:latin typeface="Calibri"/>
                <a:cs typeface="Calibri"/>
              </a:rPr>
              <a:t> </a:t>
            </a:r>
            <a:r>
              <a:rPr lang="en-US" sz="1200" b="1" spc="55" dirty="0">
                <a:latin typeface="Calibri"/>
                <a:cs typeface="Calibri"/>
              </a:rPr>
              <a:t>January</a:t>
            </a:r>
            <a:r>
              <a:rPr lang="en-US" sz="1200" spc="55" dirty="0">
                <a:latin typeface="Calibri"/>
                <a:cs typeface="Calibri"/>
              </a:rPr>
              <a:t>,</a:t>
            </a:r>
            <a:r>
              <a:rPr lang="en-US" sz="1200" spc="32" dirty="0">
                <a:latin typeface="Calibri"/>
                <a:cs typeface="Calibri"/>
              </a:rPr>
              <a:t> </a:t>
            </a:r>
            <a:r>
              <a:rPr lang="en-US" sz="1200" spc="35" dirty="0">
                <a:latin typeface="Calibri"/>
                <a:cs typeface="Calibri"/>
              </a:rPr>
              <a:t>an</a:t>
            </a:r>
            <a:r>
              <a:rPr lang="en-US" sz="1200" spc="26" dirty="0">
                <a:latin typeface="Calibri"/>
                <a:cs typeface="Calibri"/>
              </a:rPr>
              <a:t> </a:t>
            </a:r>
            <a:r>
              <a:rPr lang="en-US" sz="1200" spc="42" dirty="0">
                <a:latin typeface="Calibri"/>
                <a:cs typeface="Calibri"/>
              </a:rPr>
              <a:t>average</a:t>
            </a:r>
            <a:r>
              <a:rPr lang="en-US" sz="1200" spc="32" dirty="0">
                <a:latin typeface="Calibri"/>
                <a:cs typeface="Calibri"/>
              </a:rPr>
              <a:t> </a:t>
            </a:r>
            <a:r>
              <a:rPr lang="en-US" sz="1200" dirty="0">
                <a:latin typeface="Calibri"/>
                <a:cs typeface="Calibri"/>
              </a:rPr>
              <a:t>of</a:t>
            </a:r>
            <a:r>
              <a:rPr lang="en-US" sz="1200" spc="29" dirty="0">
                <a:latin typeface="Calibri"/>
                <a:cs typeface="Calibri"/>
              </a:rPr>
              <a:t> </a:t>
            </a:r>
            <a:r>
              <a:rPr lang="en-US" sz="1200" b="1" spc="90" dirty="0">
                <a:latin typeface="Calibri"/>
                <a:cs typeface="Calibri"/>
              </a:rPr>
              <a:t>79</a:t>
            </a:r>
            <a:r>
              <a:rPr lang="en-US" sz="1200" b="1" spc="29" dirty="0">
                <a:latin typeface="Calibri"/>
                <a:cs typeface="Calibri"/>
              </a:rPr>
              <a:t> </a:t>
            </a:r>
            <a:r>
              <a:rPr lang="en-US" sz="1200" b="1" spc="48" dirty="0">
                <a:latin typeface="Calibri"/>
                <a:cs typeface="Calibri"/>
              </a:rPr>
              <a:t>children</a:t>
            </a:r>
            <a:r>
              <a:rPr lang="en-US" sz="1200" b="1" spc="35" dirty="0">
                <a:latin typeface="Calibri"/>
                <a:cs typeface="Calibri"/>
              </a:rPr>
              <a:t> </a:t>
            </a:r>
            <a:r>
              <a:rPr lang="en-US" sz="1200" b="1" spc="42" dirty="0">
                <a:latin typeface="Calibri"/>
                <a:cs typeface="Calibri"/>
              </a:rPr>
              <a:t>in</a:t>
            </a:r>
            <a:r>
              <a:rPr lang="en-US" sz="1200" b="1" spc="32" dirty="0">
                <a:latin typeface="Calibri"/>
                <a:cs typeface="Calibri"/>
              </a:rPr>
              <a:t> </a:t>
            </a:r>
            <a:r>
              <a:rPr lang="en-US" sz="1200" b="1" spc="48" dirty="0">
                <a:latin typeface="Calibri"/>
                <a:cs typeface="Calibri"/>
              </a:rPr>
              <a:t>care</a:t>
            </a:r>
            <a:r>
              <a:rPr lang="en-US" sz="1200" b="1" spc="32" dirty="0">
                <a:latin typeface="Calibri"/>
                <a:cs typeface="Calibri"/>
              </a:rPr>
              <a:t> </a:t>
            </a:r>
            <a:r>
              <a:rPr lang="en-US" sz="1200" b="1" spc="42" dirty="0">
                <a:latin typeface="Calibri"/>
                <a:cs typeface="Calibri"/>
              </a:rPr>
              <a:t>in</a:t>
            </a:r>
            <a:r>
              <a:rPr lang="en-US" sz="1200" b="1" spc="32" dirty="0">
                <a:latin typeface="Calibri"/>
                <a:cs typeface="Calibri"/>
              </a:rPr>
              <a:t> </a:t>
            </a:r>
            <a:r>
              <a:rPr lang="en-US" sz="1200" b="1" spc="67" dirty="0">
                <a:latin typeface="Calibri"/>
                <a:cs typeface="Calibri"/>
              </a:rPr>
              <a:t>England</a:t>
            </a:r>
            <a:r>
              <a:rPr lang="en-US" sz="1200" b="1" spc="42" dirty="0">
                <a:latin typeface="Calibri"/>
                <a:cs typeface="Calibri"/>
              </a:rPr>
              <a:t> </a:t>
            </a:r>
            <a:r>
              <a:rPr lang="en-US" sz="1200" dirty="0">
                <a:latin typeface="Calibri"/>
                <a:cs typeface="Calibri"/>
              </a:rPr>
              <a:t>are</a:t>
            </a:r>
            <a:r>
              <a:rPr lang="en-US" sz="1200" spc="35" dirty="0">
                <a:latin typeface="Calibri"/>
                <a:cs typeface="Calibri"/>
              </a:rPr>
              <a:t> </a:t>
            </a:r>
            <a:r>
              <a:rPr lang="en-US" sz="1200" spc="48" dirty="0">
                <a:latin typeface="Calibri"/>
                <a:cs typeface="Calibri"/>
              </a:rPr>
              <a:t>moved</a:t>
            </a:r>
            <a:r>
              <a:rPr lang="en-US" sz="1200" spc="35" dirty="0">
                <a:latin typeface="Calibri"/>
                <a:cs typeface="Calibri"/>
              </a:rPr>
              <a:t> </a:t>
            </a:r>
            <a:r>
              <a:rPr lang="en-US" sz="1200" dirty="0">
                <a:latin typeface="Calibri"/>
                <a:cs typeface="Calibri"/>
              </a:rPr>
              <a:t>to</a:t>
            </a:r>
            <a:r>
              <a:rPr lang="en-US" sz="1200" spc="29" dirty="0">
                <a:latin typeface="Calibri"/>
                <a:cs typeface="Calibri"/>
              </a:rPr>
              <a:t> </a:t>
            </a:r>
            <a:r>
              <a:rPr lang="en-US" sz="1200" spc="6" dirty="0">
                <a:latin typeface="Calibri"/>
                <a:cs typeface="Calibri"/>
              </a:rPr>
              <a:t>a </a:t>
            </a:r>
            <a:r>
              <a:rPr lang="en-US" sz="1200" spc="32" dirty="0">
                <a:latin typeface="Calibri"/>
                <a:cs typeface="Calibri"/>
              </a:rPr>
              <a:t>new</a:t>
            </a:r>
            <a:r>
              <a:rPr lang="en-US" sz="1200" spc="19" dirty="0">
                <a:latin typeface="Calibri"/>
                <a:cs typeface="Calibri"/>
              </a:rPr>
              <a:t> </a:t>
            </a:r>
            <a:r>
              <a:rPr lang="en-US" sz="1200" spc="48" dirty="0">
                <a:latin typeface="Calibri"/>
                <a:cs typeface="Calibri"/>
              </a:rPr>
              <a:t>home</a:t>
            </a:r>
            <a:r>
              <a:rPr lang="en-US" sz="1200" spc="22" dirty="0">
                <a:latin typeface="Calibri"/>
                <a:cs typeface="Calibri"/>
              </a:rPr>
              <a:t> </a:t>
            </a:r>
            <a:r>
              <a:rPr lang="en-US" sz="1200" b="1" spc="58" dirty="0">
                <a:latin typeface="Calibri"/>
                <a:cs typeface="Calibri"/>
              </a:rPr>
              <a:t>every</a:t>
            </a:r>
            <a:r>
              <a:rPr lang="en-US" sz="1200" b="1" spc="22" dirty="0">
                <a:latin typeface="Calibri"/>
                <a:cs typeface="Calibri"/>
              </a:rPr>
              <a:t> </a:t>
            </a:r>
            <a:r>
              <a:rPr lang="en-US" sz="1200" b="1" spc="64" dirty="0">
                <a:latin typeface="Calibri"/>
                <a:cs typeface="Calibri"/>
              </a:rPr>
              <a:t>day</a:t>
            </a:r>
            <a:r>
              <a:rPr lang="en-US" sz="1200" b="1" spc="22" dirty="0">
                <a:latin typeface="Calibri"/>
                <a:cs typeface="Calibri"/>
              </a:rPr>
              <a:t> </a:t>
            </a:r>
            <a:r>
              <a:rPr lang="en-US" sz="1200" spc="38" dirty="0">
                <a:latin typeface="Calibri"/>
                <a:cs typeface="Calibri"/>
              </a:rPr>
              <a:t>(Become,</a:t>
            </a:r>
            <a:r>
              <a:rPr lang="en-US" sz="1200" spc="26" dirty="0">
                <a:latin typeface="Calibri"/>
                <a:cs typeface="Calibri"/>
              </a:rPr>
              <a:t> </a:t>
            </a:r>
            <a:r>
              <a:rPr lang="en-US" sz="1200" spc="-6" dirty="0">
                <a:latin typeface="Calibri"/>
                <a:cs typeface="Calibri"/>
              </a:rPr>
              <a:t>2023).</a:t>
            </a:r>
            <a:endParaRPr lang="en-US" sz="1200" dirty="0">
              <a:latin typeface="Calibri"/>
              <a:cs typeface="Calibri"/>
            </a:endParaRPr>
          </a:p>
          <a:p>
            <a:pPr marL="301347" marR="143343" indent="-146601">
              <a:lnSpc>
                <a:spcPct val="117400"/>
              </a:lnSpc>
              <a:spcBef>
                <a:spcPts val="507"/>
              </a:spcBef>
              <a:buSzPct val="90909"/>
              <a:buFont typeface="Symbol"/>
              <a:buChar char=""/>
              <a:tabLst>
                <a:tab pos="301347" algn="l"/>
              </a:tabLst>
            </a:pPr>
            <a:r>
              <a:rPr lang="en-US" sz="1200" dirty="0">
                <a:latin typeface="Calibri"/>
                <a:cs typeface="Calibri"/>
              </a:rPr>
              <a:t>In</a:t>
            </a:r>
            <a:r>
              <a:rPr lang="en-US" sz="1200" spc="35" dirty="0">
                <a:latin typeface="Calibri"/>
                <a:cs typeface="Calibri"/>
              </a:rPr>
              <a:t> </a:t>
            </a:r>
            <a:r>
              <a:rPr lang="en-US" sz="1200" dirty="0">
                <a:latin typeface="Calibri"/>
                <a:cs typeface="Calibri"/>
              </a:rPr>
              <a:t>that</a:t>
            </a:r>
            <a:r>
              <a:rPr lang="en-US" sz="1200" spc="38" dirty="0">
                <a:latin typeface="Calibri"/>
                <a:cs typeface="Calibri"/>
              </a:rPr>
              <a:t> </a:t>
            </a:r>
            <a:r>
              <a:rPr lang="en-US" sz="1200" spc="42" dirty="0">
                <a:latin typeface="Calibri"/>
                <a:cs typeface="Calibri"/>
              </a:rPr>
              <a:t>same </a:t>
            </a:r>
            <a:r>
              <a:rPr lang="en-US" sz="1200" spc="38" dirty="0">
                <a:latin typeface="Calibri"/>
                <a:cs typeface="Calibri"/>
              </a:rPr>
              <a:t>period,</a:t>
            </a:r>
            <a:r>
              <a:rPr lang="en-US" sz="1200" spc="42" dirty="0">
                <a:latin typeface="Calibri"/>
                <a:cs typeface="Calibri"/>
              </a:rPr>
              <a:t> </a:t>
            </a:r>
            <a:r>
              <a:rPr lang="en-US" sz="1200" spc="32" dirty="0">
                <a:latin typeface="Calibri"/>
                <a:cs typeface="Calibri"/>
              </a:rPr>
              <a:t>almost</a:t>
            </a:r>
            <a:r>
              <a:rPr lang="en-US" sz="1200" spc="38" dirty="0">
                <a:latin typeface="Calibri"/>
                <a:cs typeface="Calibri"/>
              </a:rPr>
              <a:t> </a:t>
            </a:r>
            <a:r>
              <a:rPr lang="en-US" sz="1200" b="1" spc="87" dirty="0">
                <a:latin typeface="Calibri"/>
                <a:cs typeface="Calibri"/>
              </a:rPr>
              <a:t>900</a:t>
            </a:r>
            <a:r>
              <a:rPr lang="en-US" sz="1200" b="1" spc="35" dirty="0">
                <a:latin typeface="Calibri"/>
                <a:cs typeface="Calibri"/>
              </a:rPr>
              <a:t> </a:t>
            </a:r>
            <a:r>
              <a:rPr lang="en-US" sz="1200" b="1" spc="48" dirty="0">
                <a:latin typeface="Calibri"/>
                <a:cs typeface="Calibri"/>
              </a:rPr>
              <a:t>children</a:t>
            </a:r>
            <a:r>
              <a:rPr lang="en-US" sz="1200" b="1" spc="45" dirty="0">
                <a:latin typeface="Calibri"/>
                <a:cs typeface="Calibri"/>
              </a:rPr>
              <a:t> enter</a:t>
            </a:r>
            <a:r>
              <a:rPr lang="en-US" sz="1200" b="1" spc="22" dirty="0">
                <a:latin typeface="Calibri"/>
                <a:cs typeface="Calibri"/>
              </a:rPr>
              <a:t> </a:t>
            </a:r>
            <a:r>
              <a:rPr lang="en-US" sz="1200" b="1" spc="48" dirty="0">
                <a:latin typeface="Calibri"/>
                <a:cs typeface="Calibri"/>
              </a:rPr>
              <a:t>care</a:t>
            </a:r>
            <a:r>
              <a:rPr lang="en-US" sz="1200" b="1" spc="42" dirty="0">
                <a:latin typeface="Calibri"/>
                <a:cs typeface="Calibri"/>
              </a:rPr>
              <a:t> </a:t>
            </a:r>
            <a:r>
              <a:rPr lang="en-US" sz="1200" b="1" spc="45" dirty="0">
                <a:latin typeface="Calibri"/>
                <a:cs typeface="Calibri"/>
              </a:rPr>
              <a:t>for</a:t>
            </a:r>
            <a:r>
              <a:rPr lang="en-US" sz="1200" b="1" spc="35" dirty="0">
                <a:latin typeface="Calibri"/>
                <a:cs typeface="Calibri"/>
              </a:rPr>
              <a:t> </a:t>
            </a:r>
            <a:r>
              <a:rPr lang="en-US" sz="1200" b="1" spc="42" dirty="0">
                <a:latin typeface="Calibri"/>
                <a:cs typeface="Calibri"/>
              </a:rPr>
              <a:t>the</a:t>
            </a:r>
            <a:r>
              <a:rPr lang="en-US" sz="1200" b="1" spc="32" dirty="0">
                <a:latin typeface="Calibri"/>
                <a:cs typeface="Calibri"/>
              </a:rPr>
              <a:t> </a:t>
            </a:r>
            <a:r>
              <a:rPr lang="en-US" sz="1200" b="1" dirty="0">
                <a:latin typeface="Calibri"/>
                <a:cs typeface="Calibri"/>
              </a:rPr>
              <a:t>first</a:t>
            </a:r>
            <a:r>
              <a:rPr lang="en-US" sz="1200" b="1" spc="38" dirty="0">
                <a:latin typeface="Calibri"/>
                <a:cs typeface="Calibri"/>
              </a:rPr>
              <a:t> time</a:t>
            </a:r>
            <a:r>
              <a:rPr lang="en-US" sz="1200" spc="38" dirty="0">
                <a:latin typeface="Calibri"/>
                <a:cs typeface="Calibri"/>
              </a:rPr>
              <a:t>,</a:t>
            </a:r>
            <a:r>
              <a:rPr lang="en-US" sz="1200" spc="32" dirty="0">
                <a:latin typeface="Calibri"/>
                <a:cs typeface="Calibri"/>
              </a:rPr>
              <a:t> </a:t>
            </a:r>
            <a:r>
              <a:rPr lang="en-US" sz="1200" spc="35" dirty="0">
                <a:latin typeface="Calibri"/>
                <a:cs typeface="Calibri"/>
              </a:rPr>
              <a:t>many</a:t>
            </a:r>
            <a:r>
              <a:rPr lang="en-US" sz="1200" spc="42" dirty="0">
                <a:latin typeface="Calibri"/>
                <a:cs typeface="Calibri"/>
              </a:rPr>
              <a:t> experiencing</a:t>
            </a:r>
            <a:r>
              <a:rPr lang="en-US" sz="1200" spc="38" dirty="0">
                <a:latin typeface="Calibri"/>
                <a:cs typeface="Calibri"/>
              </a:rPr>
              <a:t> </a:t>
            </a:r>
            <a:r>
              <a:rPr lang="en-US" sz="1200" spc="29" dirty="0">
                <a:latin typeface="Calibri"/>
                <a:cs typeface="Calibri"/>
              </a:rPr>
              <a:t>Christmas </a:t>
            </a:r>
            <a:r>
              <a:rPr lang="en-US" sz="1200" dirty="0">
                <a:latin typeface="Calibri"/>
                <a:cs typeface="Calibri"/>
              </a:rPr>
              <a:t>away</a:t>
            </a:r>
            <a:r>
              <a:rPr lang="en-US" sz="1200" spc="99" dirty="0">
                <a:latin typeface="Calibri"/>
                <a:cs typeface="Calibri"/>
              </a:rPr>
              <a:t> </a:t>
            </a:r>
            <a:r>
              <a:rPr lang="en-US" sz="1200" dirty="0">
                <a:latin typeface="Calibri"/>
                <a:cs typeface="Calibri"/>
              </a:rPr>
              <a:t>from</a:t>
            </a:r>
            <a:r>
              <a:rPr lang="en-US" sz="1200" spc="93" dirty="0">
                <a:latin typeface="Calibri"/>
                <a:cs typeface="Calibri"/>
              </a:rPr>
              <a:t> </a:t>
            </a:r>
            <a:r>
              <a:rPr lang="en-US" sz="1200" dirty="0">
                <a:latin typeface="Calibri"/>
                <a:cs typeface="Calibri"/>
              </a:rPr>
              <a:t>familiar</a:t>
            </a:r>
            <a:r>
              <a:rPr lang="en-US" sz="1200" spc="99" dirty="0">
                <a:latin typeface="Calibri"/>
                <a:cs typeface="Calibri"/>
              </a:rPr>
              <a:t> </a:t>
            </a:r>
            <a:r>
              <a:rPr lang="en-US" sz="1200" spc="51" dirty="0">
                <a:latin typeface="Calibri"/>
                <a:cs typeface="Calibri"/>
              </a:rPr>
              <a:t>people</a:t>
            </a:r>
            <a:r>
              <a:rPr lang="en-US" sz="1200" spc="99" dirty="0">
                <a:latin typeface="Calibri"/>
                <a:cs typeface="Calibri"/>
              </a:rPr>
              <a:t> </a:t>
            </a:r>
            <a:r>
              <a:rPr lang="en-US" sz="1200" spc="48" dirty="0">
                <a:latin typeface="Calibri"/>
                <a:cs typeface="Calibri"/>
              </a:rPr>
              <a:t>and</a:t>
            </a:r>
            <a:r>
              <a:rPr lang="en-US" sz="1200" spc="106" dirty="0">
                <a:latin typeface="Calibri"/>
                <a:cs typeface="Calibri"/>
              </a:rPr>
              <a:t> </a:t>
            </a:r>
            <a:r>
              <a:rPr lang="en-US" sz="1200" spc="32" dirty="0">
                <a:latin typeface="Calibri"/>
                <a:cs typeface="Calibri"/>
              </a:rPr>
              <a:t>surroundings.</a:t>
            </a:r>
            <a:endParaRPr lang="en-US" sz="1200" dirty="0">
              <a:latin typeface="Calibri"/>
              <a:cs typeface="Calibri"/>
            </a:endParaRPr>
          </a:p>
          <a:p>
            <a:pPr marL="301347" marR="17103" indent="-146601">
              <a:lnSpc>
                <a:spcPct val="116399"/>
              </a:lnSpc>
              <a:spcBef>
                <a:spcPts val="523"/>
              </a:spcBef>
              <a:buSzPct val="90909"/>
              <a:buFont typeface="Symbol"/>
              <a:buChar char=""/>
              <a:tabLst>
                <a:tab pos="301347" algn="l"/>
              </a:tabLst>
            </a:pPr>
            <a:r>
              <a:rPr lang="en-US" sz="1200" spc="51" dirty="0">
                <a:latin typeface="Calibri"/>
                <a:cs typeface="Calibri"/>
              </a:rPr>
              <a:t>Over</a:t>
            </a:r>
            <a:r>
              <a:rPr lang="en-US" sz="1200" spc="48" dirty="0">
                <a:latin typeface="Calibri"/>
                <a:cs typeface="Calibri"/>
              </a:rPr>
              <a:t> </a:t>
            </a:r>
            <a:r>
              <a:rPr lang="en-US" sz="1200" b="1" spc="103" dirty="0">
                <a:latin typeface="Calibri"/>
                <a:cs typeface="Calibri"/>
              </a:rPr>
              <a:t>28%</a:t>
            </a:r>
            <a:r>
              <a:rPr lang="en-US" sz="1200" b="1" spc="51" dirty="0">
                <a:latin typeface="Calibri"/>
                <a:cs typeface="Calibri"/>
              </a:rPr>
              <a:t> </a:t>
            </a:r>
            <a:r>
              <a:rPr lang="en-US" sz="1200" dirty="0">
                <a:latin typeface="Calibri"/>
                <a:cs typeface="Calibri"/>
              </a:rPr>
              <a:t>of</a:t>
            </a:r>
            <a:r>
              <a:rPr lang="en-US" sz="1200" spc="45" dirty="0">
                <a:latin typeface="Calibri"/>
                <a:cs typeface="Calibri"/>
              </a:rPr>
              <a:t> </a:t>
            </a:r>
            <a:r>
              <a:rPr lang="en-US" sz="1200" spc="32" dirty="0">
                <a:latin typeface="Calibri"/>
                <a:cs typeface="Calibri"/>
              </a:rPr>
              <a:t>those</a:t>
            </a:r>
            <a:r>
              <a:rPr lang="en-US" sz="1200" spc="55" dirty="0">
                <a:latin typeface="Calibri"/>
                <a:cs typeface="Calibri"/>
              </a:rPr>
              <a:t> </a:t>
            </a:r>
            <a:r>
              <a:rPr lang="en-US" sz="1200" spc="51" dirty="0">
                <a:latin typeface="Calibri"/>
                <a:cs typeface="Calibri"/>
              </a:rPr>
              <a:t>moved</a:t>
            </a:r>
            <a:r>
              <a:rPr lang="en-US" sz="1200" spc="42" dirty="0">
                <a:latin typeface="Calibri"/>
                <a:cs typeface="Calibri"/>
              </a:rPr>
              <a:t> </a:t>
            </a:r>
            <a:r>
              <a:rPr lang="en-US" sz="1200" spc="45" dirty="0">
                <a:latin typeface="Calibri"/>
                <a:cs typeface="Calibri"/>
              </a:rPr>
              <a:t>during</a:t>
            </a:r>
            <a:r>
              <a:rPr lang="en-US" sz="1200" spc="48" dirty="0">
                <a:latin typeface="Calibri"/>
                <a:cs typeface="Calibri"/>
              </a:rPr>
              <a:t> </a:t>
            </a:r>
            <a:r>
              <a:rPr lang="en-US" sz="1200" dirty="0">
                <a:latin typeface="Calibri"/>
                <a:cs typeface="Calibri"/>
              </a:rPr>
              <a:t>the</a:t>
            </a:r>
            <a:r>
              <a:rPr lang="en-US" sz="1200" spc="55" dirty="0">
                <a:latin typeface="Calibri"/>
                <a:cs typeface="Calibri"/>
              </a:rPr>
              <a:t> </a:t>
            </a:r>
            <a:r>
              <a:rPr lang="en-US" sz="1200" dirty="0">
                <a:latin typeface="Calibri"/>
                <a:cs typeface="Calibri"/>
              </a:rPr>
              <a:t>festive</a:t>
            </a:r>
            <a:r>
              <a:rPr lang="en-US" sz="1200" spc="45" dirty="0">
                <a:latin typeface="Calibri"/>
                <a:cs typeface="Calibri"/>
              </a:rPr>
              <a:t> period</a:t>
            </a:r>
            <a:r>
              <a:rPr lang="en-US" sz="1200" spc="55" dirty="0">
                <a:latin typeface="Calibri"/>
                <a:cs typeface="Calibri"/>
              </a:rPr>
              <a:t> </a:t>
            </a:r>
            <a:r>
              <a:rPr lang="en-US" sz="1200" dirty="0">
                <a:latin typeface="Calibri"/>
                <a:cs typeface="Calibri"/>
              </a:rPr>
              <a:t>are</a:t>
            </a:r>
            <a:r>
              <a:rPr lang="en-US" sz="1200" spc="51" dirty="0">
                <a:latin typeface="Calibri"/>
                <a:cs typeface="Calibri"/>
              </a:rPr>
              <a:t> </a:t>
            </a:r>
            <a:r>
              <a:rPr lang="en-US" sz="1200" spc="35" dirty="0">
                <a:latin typeface="Calibri"/>
                <a:cs typeface="Calibri"/>
              </a:rPr>
              <a:t>relocated</a:t>
            </a:r>
            <a:r>
              <a:rPr lang="en-US" sz="1200" spc="51" dirty="0">
                <a:latin typeface="Calibri"/>
                <a:cs typeface="Calibri"/>
              </a:rPr>
              <a:t> </a:t>
            </a:r>
            <a:r>
              <a:rPr lang="en-US" sz="1200" spc="38" dirty="0">
                <a:latin typeface="Calibri"/>
                <a:cs typeface="Calibri"/>
              </a:rPr>
              <a:t>more</a:t>
            </a:r>
            <a:r>
              <a:rPr lang="en-US" sz="1200" spc="45" dirty="0">
                <a:latin typeface="Calibri"/>
                <a:cs typeface="Calibri"/>
              </a:rPr>
              <a:t> </a:t>
            </a:r>
            <a:r>
              <a:rPr lang="en-US" sz="1200" dirty="0">
                <a:latin typeface="Calibri"/>
                <a:cs typeface="Calibri"/>
              </a:rPr>
              <a:t>than</a:t>
            </a:r>
            <a:r>
              <a:rPr lang="en-US" sz="1200" spc="61" dirty="0">
                <a:latin typeface="Calibri"/>
                <a:cs typeface="Calibri"/>
              </a:rPr>
              <a:t> </a:t>
            </a:r>
            <a:r>
              <a:rPr lang="en-US" sz="1200" b="1" spc="90" dirty="0">
                <a:latin typeface="Calibri"/>
                <a:cs typeface="Calibri"/>
              </a:rPr>
              <a:t>20</a:t>
            </a:r>
            <a:r>
              <a:rPr lang="en-US" sz="1200" b="1" spc="45" dirty="0">
                <a:latin typeface="Calibri"/>
                <a:cs typeface="Calibri"/>
              </a:rPr>
              <a:t> </a:t>
            </a:r>
            <a:r>
              <a:rPr lang="en-US" sz="1200" b="1" spc="48" dirty="0">
                <a:latin typeface="Calibri"/>
                <a:cs typeface="Calibri"/>
              </a:rPr>
              <a:t>miles</a:t>
            </a:r>
            <a:r>
              <a:rPr lang="en-US" sz="1200" b="1" spc="51" dirty="0">
                <a:latin typeface="Calibri"/>
                <a:cs typeface="Calibri"/>
              </a:rPr>
              <a:t> away</a:t>
            </a:r>
            <a:r>
              <a:rPr lang="en-US" sz="1200" spc="51" dirty="0">
                <a:latin typeface="Calibri"/>
                <a:cs typeface="Calibri"/>
              </a:rPr>
              <a:t>,</a:t>
            </a:r>
            <a:r>
              <a:rPr lang="en-US" sz="1200" spc="48" dirty="0">
                <a:latin typeface="Calibri"/>
                <a:cs typeface="Calibri"/>
              </a:rPr>
              <a:t> </a:t>
            </a:r>
            <a:r>
              <a:rPr lang="en-US" sz="1200" spc="29" dirty="0">
                <a:latin typeface="Calibri"/>
                <a:cs typeface="Calibri"/>
              </a:rPr>
              <a:t>separating </a:t>
            </a:r>
            <a:r>
              <a:rPr lang="en-US" sz="1200" spc="35" dirty="0">
                <a:latin typeface="Calibri"/>
                <a:cs typeface="Calibri"/>
              </a:rPr>
              <a:t>them</a:t>
            </a:r>
            <a:r>
              <a:rPr lang="en-US" sz="1200" spc="42" dirty="0">
                <a:latin typeface="Calibri"/>
                <a:cs typeface="Calibri"/>
              </a:rPr>
              <a:t> </a:t>
            </a:r>
            <a:r>
              <a:rPr lang="en-US" sz="1200" dirty="0">
                <a:latin typeface="Calibri"/>
                <a:cs typeface="Calibri"/>
              </a:rPr>
              <a:t>from</a:t>
            </a:r>
            <a:r>
              <a:rPr lang="en-US" sz="1200" spc="45" dirty="0">
                <a:latin typeface="Calibri"/>
                <a:cs typeface="Calibri"/>
              </a:rPr>
              <a:t> </a:t>
            </a:r>
            <a:r>
              <a:rPr lang="en-US" sz="1200" spc="32" dirty="0">
                <a:latin typeface="Calibri"/>
                <a:cs typeface="Calibri"/>
              </a:rPr>
              <a:t>peers,</a:t>
            </a:r>
            <a:r>
              <a:rPr lang="en-US" sz="1200" spc="42" dirty="0">
                <a:latin typeface="Calibri"/>
                <a:cs typeface="Calibri"/>
              </a:rPr>
              <a:t> </a:t>
            </a:r>
            <a:r>
              <a:rPr lang="en-US" sz="1200" spc="35" dirty="0">
                <a:latin typeface="Calibri"/>
                <a:cs typeface="Calibri"/>
              </a:rPr>
              <a:t>schools,</a:t>
            </a:r>
            <a:r>
              <a:rPr lang="en-US" sz="1200" spc="45" dirty="0">
                <a:latin typeface="Calibri"/>
                <a:cs typeface="Calibri"/>
              </a:rPr>
              <a:t> </a:t>
            </a:r>
            <a:r>
              <a:rPr lang="en-US" sz="1200" spc="48" dirty="0">
                <a:latin typeface="Calibri"/>
                <a:cs typeface="Calibri"/>
              </a:rPr>
              <a:t>and </a:t>
            </a:r>
            <a:r>
              <a:rPr lang="en-US" sz="1200" spc="38" dirty="0">
                <a:latin typeface="Calibri"/>
                <a:cs typeface="Calibri"/>
              </a:rPr>
              <a:t>support</a:t>
            </a:r>
            <a:r>
              <a:rPr lang="en-US" sz="1200" spc="42" dirty="0">
                <a:latin typeface="Calibri"/>
                <a:cs typeface="Calibri"/>
              </a:rPr>
              <a:t> </a:t>
            </a:r>
            <a:r>
              <a:rPr lang="en-US" sz="1200" spc="-6" dirty="0">
                <a:latin typeface="Calibri"/>
                <a:cs typeface="Calibri"/>
              </a:rPr>
              <a:t>systems.</a:t>
            </a:r>
            <a:endParaRPr lang="en-US" sz="1200" dirty="0">
              <a:latin typeface="Calibri"/>
              <a:cs typeface="Calibri"/>
            </a:endParaRPr>
          </a:p>
          <a:p>
            <a:pPr marL="301347" marR="228046" indent="-146601">
              <a:lnSpc>
                <a:spcPct val="117300"/>
              </a:lnSpc>
              <a:spcBef>
                <a:spcPts val="516"/>
              </a:spcBef>
              <a:buSzPct val="90909"/>
              <a:buFont typeface="Symbol"/>
              <a:buChar char=""/>
              <a:tabLst>
                <a:tab pos="301347" algn="l"/>
              </a:tabLst>
            </a:pPr>
            <a:r>
              <a:rPr lang="en-US" sz="1200" spc="45" dirty="0">
                <a:latin typeface="Calibri"/>
                <a:cs typeface="Calibri"/>
              </a:rPr>
              <a:t>Children</a:t>
            </a:r>
            <a:r>
              <a:rPr lang="en-US" sz="1200" spc="32" dirty="0">
                <a:latin typeface="Calibri"/>
                <a:cs typeface="Calibri"/>
              </a:rPr>
              <a:t> </a:t>
            </a:r>
            <a:r>
              <a:rPr lang="en-US" sz="1200" spc="38" dirty="0">
                <a:latin typeface="Calibri"/>
                <a:cs typeface="Calibri"/>
              </a:rPr>
              <a:t>who experience</a:t>
            </a:r>
            <a:r>
              <a:rPr lang="en-US" sz="1200" spc="42" dirty="0">
                <a:latin typeface="Calibri"/>
                <a:cs typeface="Calibri"/>
              </a:rPr>
              <a:t> </a:t>
            </a:r>
            <a:r>
              <a:rPr lang="en-US" sz="1200" spc="29" dirty="0">
                <a:latin typeface="Calibri"/>
                <a:cs typeface="Calibri"/>
              </a:rPr>
              <a:t>frequent</a:t>
            </a:r>
            <a:r>
              <a:rPr lang="en-US" sz="1200" spc="38" dirty="0">
                <a:latin typeface="Calibri"/>
                <a:cs typeface="Calibri"/>
              </a:rPr>
              <a:t> </a:t>
            </a:r>
            <a:r>
              <a:rPr lang="en-US" sz="1200" spc="48" dirty="0">
                <a:latin typeface="Calibri"/>
                <a:cs typeface="Calibri"/>
              </a:rPr>
              <a:t>home</a:t>
            </a:r>
            <a:r>
              <a:rPr lang="en-US" sz="1200" spc="35" dirty="0">
                <a:latin typeface="Calibri"/>
                <a:cs typeface="Calibri"/>
              </a:rPr>
              <a:t> </a:t>
            </a:r>
            <a:r>
              <a:rPr lang="en-US" sz="1200" spc="51" dirty="0">
                <a:latin typeface="Calibri"/>
                <a:cs typeface="Calibri"/>
              </a:rPr>
              <a:t>changes</a:t>
            </a:r>
            <a:r>
              <a:rPr lang="en-US" sz="1200" spc="35" dirty="0">
                <a:latin typeface="Calibri"/>
                <a:cs typeface="Calibri"/>
              </a:rPr>
              <a:t> </a:t>
            </a:r>
            <a:r>
              <a:rPr lang="en-US" sz="1200" dirty="0">
                <a:latin typeface="Calibri"/>
                <a:cs typeface="Calibri"/>
              </a:rPr>
              <a:t>are</a:t>
            </a:r>
            <a:r>
              <a:rPr lang="en-US" sz="1200" spc="42" dirty="0">
                <a:latin typeface="Calibri"/>
                <a:cs typeface="Calibri"/>
              </a:rPr>
              <a:t> more</a:t>
            </a:r>
            <a:r>
              <a:rPr lang="en-US" sz="1200" spc="38" dirty="0">
                <a:latin typeface="Calibri"/>
                <a:cs typeface="Calibri"/>
              </a:rPr>
              <a:t> </a:t>
            </a:r>
            <a:r>
              <a:rPr lang="en-US" sz="1200" dirty="0">
                <a:latin typeface="Calibri"/>
                <a:cs typeface="Calibri"/>
              </a:rPr>
              <a:t>than</a:t>
            </a:r>
            <a:r>
              <a:rPr lang="en-US" sz="1200" spc="38" dirty="0">
                <a:latin typeface="Calibri"/>
                <a:cs typeface="Calibri"/>
              </a:rPr>
              <a:t> </a:t>
            </a:r>
            <a:r>
              <a:rPr lang="en-US" sz="1200" b="1" spc="48" dirty="0">
                <a:latin typeface="Calibri"/>
                <a:cs typeface="Calibri"/>
              </a:rPr>
              <a:t>twice</a:t>
            </a:r>
            <a:r>
              <a:rPr lang="en-US" sz="1200" b="1" spc="32" dirty="0">
                <a:latin typeface="Calibri"/>
                <a:cs typeface="Calibri"/>
              </a:rPr>
              <a:t> </a:t>
            </a:r>
            <a:r>
              <a:rPr lang="en-US" sz="1200" b="1" spc="51" dirty="0">
                <a:latin typeface="Calibri"/>
                <a:cs typeface="Calibri"/>
              </a:rPr>
              <a:t>as</a:t>
            </a:r>
            <a:r>
              <a:rPr lang="en-US" sz="1200" b="1" spc="32" dirty="0">
                <a:latin typeface="Calibri"/>
                <a:cs typeface="Calibri"/>
              </a:rPr>
              <a:t> </a:t>
            </a:r>
            <a:r>
              <a:rPr lang="en-US" sz="1200" b="1" spc="48" dirty="0">
                <a:latin typeface="Calibri"/>
                <a:cs typeface="Calibri"/>
              </a:rPr>
              <a:t>likely</a:t>
            </a:r>
            <a:r>
              <a:rPr lang="en-US" sz="1200" b="1" spc="35" dirty="0">
                <a:latin typeface="Calibri"/>
                <a:cs typeface="Calibri"/>
              </a:rPr>
              <a:t> </a:t>
            </a:r>
            <a:r>
              <a:rPr lang="en-US" sz="1200" dirty="0">
                <a:latin typeface="Calibri"/>
                <a:cs typeface="Calibri"/>
              </a:rPr>
              <a:t>to</a:t>
            </a:r>
            <a:r>
              <a:rPr lang="en-US" sz="1200" spc="35" dirty="0">
                <a:latin typeface="Calibri"/>
                <a:cs typeface="Calibri"/>
              </a:rPr>
              <a:t> </a:t>
            </a:r>
            <a:r>
              <a:rPr lang="en-US" sz="1200" spc="48" dirty="0">
                <a:latin typeface="Calibri"/>
                <a:cs typeface="Calibri"/>
              </a:rPr>
              <a:t>develop</a:t>
            </a:r>
            <a:r>
              <a:rPr lang="en-US" sz="1200" spc="35" dirty="0">
                <a:latin typeface="Calibri"/>
                <a:cs typeface="Calibri"/>
              </a:rPr>
              <a:t> </a:t>
            </a:r>
            <a:r>
              <a:rPr lang="en-US" sz="1200" spc="26" dirty="0">
                <a:latin typeface="Calibri"/>
                <a:cs typeface="Calibri"/>
              </a:rPr>
              <a:t>serious </a:t>
            </a:r>
            <a:r>
              <a:rPr lang="en-US" sz="1200" spc="6" dirty="0">
                <a:latin typeface="Calibri"/>
                <a:cs typeface="Calibri"/>
              </a:rPr>
              <a:t>mental</a:t>
            </a:r>
            <a:r>
              <a:rPr lang="en-US" sz="1200" spc="99" dirty="0">
                <a:latin typeface="Calibri"/>
                <a:cs typeface="Calibri"/>
              </a:rPr>
              <a:t> </a:t>
            </a:r>
            <a:r>
              <a:rPr lang="en-US" sz="1200" spc="6" dirty="0">
                <a:latin typeface="Calibri"/>
                <a:cs typeface="Calibri"/>
              </a:rPr>
              <a:t>health</a:t>
            </a:r>
            <a:r>
              <a:rPr lang="en-US" sz="1200" spc="103" dirty="0">
                <a:latin typeface="Calibri"/>
                <a:cs typeface="Calibri"/>
              </a:rPr>
              <a:t> </a:t>
            </a:r>
            <a:r>
              <a:rPr lang="en-US" sz="1200" spc="29" dirty="0">
                <a:latin typeface="Calibri"/>
                <a:cs typeface="Calibri"/>
              </a:rPr>
              <a:t>issues,</a:t>
            </a:r>
            <a:r>
              <a:rPr lang="en-US" sz="1200" spc="103" dirty="0">
                <a:latin typeface="Calibri"/>
                <a:cs typeface="Calibri"/>
              </a:rPr>
              <a:t> </a:t>
            </a:r>
            <a:r>
              <a:rPr lang="en-US" sz="1200" spc="42" dirty="0">
                <a:latin typeface="Calibri"/>
                <a:cs typeface="Calibri"/>
              </a:rPr>
              <a:t>including</a:t>
            </a:r>
            <a:r>
              <a:rPr lang="en-US" sz="1200" spc="103" dirty="0">
                <a:latin typeface="Calibri"/>
                <a:cs typeface="Calibri"/>
              </a:rPr>
              <a:t> </a:t>
            </a:r>
            <a:r>
              <a:rPr lang="en-US" sz="1200" spc="6" dirty="0">
                <a:latin typeface="Calibri"/>
                <a:cs typeface="Calibri"/>
              </a:rPr>
              <a:t>anxiety,</a:t>
            </a:r>
            <a:r>
              <a:rPr lang="en-US" sz="1200" spc="103" dirty="0">
                <a:latin typeface="Calibri"/>
                <a:cs typeface="Calibri"/>
              </a:rPr>
              <a:t> </a:t>
            </a:r>
            <a:r>
              <a:rPr lang="en-US" sz="1200" spc="6" dirty="0">
                <a:latin typeface="Calibri"/>
                <a:cs typeface="Calibri"/>
              </a:rPr>
              <a:t>self-harm,</a:t>
            </a:r>
            <a:r>
              <a:rPr lang="en-US" sz="1200" spc="99" dirty="0">
                <a:latin typeface="Calibri"/>
                <a:cs typeface="Calibri"/>
              </a:rPr>
              <a:t> </a:t>
            </a:r>
            <a:r>
              <a:rPr lang="en-US" sz="1200" spc="48" dirty="0">
                <a:latin typeface="Calibri"/>
                <a:cs typeface="Calibri"/>
              </a:rPr>
              <a:t>and</a:t>
            </a:r>
            <a:r>
              <a:rPr lang="en-US" sz="1200" spc="109" dirty="0">
                <a:latin typeface="Calibri"/>
                <a:cs typeface="Calibri"/>
              </a:rPr>
              <a:t> </a:t>
            </a:r>
            <a:r>
              <a:rPr lang="en-US" sz="1200" spc="67" dirty="0">
                <a:latin typeface="Calibri"/>
                <a:cs typeface="Calibri"/>
              </a:rPr>
              <a:t>PTSD</a:t>
            </a:r>
            <a:r>
              <a:rPr lang="en-US" sz="1200" spc="90" dirty="0">
                <a:latin typeface="Calibri"/>
                <a:cs typeface="Calibri"/>
              </a:rPr>
              <a:t> </a:t>
            </a:r>
            <a:r>
              <a:rPr lang="en-US" sz="1200" spc="6" dirty="0">
                <a:latin typeface="Calibri"/>
                <a:cs typeface="Calibri"/>
              </a:rPr>
              <a:t>(University</a:t>
            </a:r>
            <a:r>
              <a:rPr lang="en-US" sz="1200" spc="103" dirty="0">
                <a:latin typeface="Calibri"/>
                <a:cs typeface="Calibri"/>
              </a:rPr>
              <a:t> </a:t>
            </a:r>
            <a:r>
              <a:rPr lang="en-US" sz="1200" spc="6" dirty="0">
                <a:latin typeface="Calibri"/>
                <a:cs typeface="Calibri"/>
              </a:rPr>
              <a:t>of</a:t>
            </a:r>
            <a:r>
              <a:rPr lang="en-US" sz="1200" spc="90" dirty="0">
                <a:latin typeface="Calibri"/>
                <a:cs typeface="Calibri"/>
              </a:rPr>
              <a:t> </a:t>
            </a:r>
            <a:r>
              <a:rPr lang="en-US" sz="1200" spc="6" dirty="0">
                <a:latin typeface="Calibri"/>
                <a:cs typeface="Calibri"/>
              </a:rPr>
              <a:t>Bath,</a:t>
            </a:r>
            <a:r>
              <a:rPr lang="en-US" sz="1200" spc="90" dirty="0">
                <a:latin typeface="Calibri"/>
                <a:cs typeface="Calibri"/>
              </a:rPr>
              <a:t> </a:t>
            </a:r>
            <a:r>
              <a:rPr lang="en-US" sz="1200" spc="-6" dirty="0">
                <a:latin typeface="Calibri"/>
                <a:cs typeface="Calibri"/>
              </a:rPr>
              <a:t>2022).</a:t>
            </a:r>
            <a:endParaRPr lang="en-US" sz="1200" dirty="0">
              <a:latin typeface="Calibri"/>
              <a:cs typeface="Calibri"/>
            </a:endParaRPr>
          </a:p>
          <a:p>
            <a:pPr marL="301347" marR="204427" indent="-146601">
              <a:lnSpc>
                <a:spcPct val="117300"/>
              </a:lnSpc>
              <a:spcBef>
                <a:spcPts val="507"/>
              </a:spcBef>
              <a:buSzPct val="90909"/>
              <a:buFont typeface="Symbol"/>
              <a:buChar char=""/>
              <a:tabLst>
                <a:tab pos="301347" algn="l"/>
              </a:tabLst>
            </a:pPr>
            <a:r>
              <a:rPr lang="en-US" sz="1200" spc="64" dirty="0">
                <a:latin typeface="Calibri"/>
                <a:cs typeface="Calibri"/>
              </a:rPr>
              <a:t>And</a:t>
            </a:r>
            <a:r>
              <a:rPr lang="en-US" sz="1200" spc="58" dirty="0">
                <a:latin typeface="Calibri"/>
                <a:cs typeface="Calibri"/>
              </a:rPr>
              <a:t> </a:t>
            </a:r>
            <a:r>
              <a:rPr lang="en-US" sz="1200" dirty="0">
                <a:latin typeface="Calibri"/>
                <a:cs typeface="Calibri"/>
              </a:rPr>
              <a:t>yet</a:t>
            </a:r>
            <a:r>
              <a:rPr lang="en-US" sz="1200" spc="61" dirty="0">
                <a:latin typeface="Calibri"/>
                <a:cs typeface="Calibri"/>
              </a:rPr>
              <a:t> </a:t>
            </a:r>
            <a:r>
              <a:rPr lang="en-US" sz="1200" spc="-218" dirty="0">
                <a:latin typeface="Calibri"/>
                <a:cs typeface="Calibri"/>
              </a:rPr>
              <a:t>—</a:t>
            </a:r>
            <a:r>
              <a:rPr lang="en-US" sz="1200" spc="51" dirty="0">
                <a:latin typeface="Calibri"/>
                <a:cs typeface="Calibri"/>
              </a:rPr>
              <a:t> </a:t>
            </a:r>
            <a:r>
              <a:rPr lang="en-US" sz="1200" dirty="0">
                <a:latin typeface="Calibri"/>
                <a:cs typeface="Calibri"/>
              </a:rPr>
              <a:t>for</a:t>
            </a:r>
            <a:r>
              <a:rPr lang="en-US" sz="1200" spc="58" dirty="0">
                <a:latin typeface="Calibri"/>
                <a:cs typeface="Calibri"/>
              </a:rPr>
              <a:t> </a:t>
            </a:r>
            <a:r>
              <a:rPr lang="en-US" sz="1200" spc="35" dirty="0">
                <a:latin typeface="Calibri"/>
                <a:cs typeface="Calibri"/>
              </a:rPr>
              <a:t>many</a:t>
            </a:r>
            <a:r>
              <a:rPr lang="en-US" sz="1200" spc="58" dirty="0">
                <a:latin typeface="Calibri"/>
                <a:cs typeface="Calibri"/>
              </a:rPr>
              <a:t> </a:t>
            </a:r>
            <a:r>
              <a:rPr lang="en-US" sz="1200" spc="-218" dirty="0">
                <a:latin typeface="Calibri"/>
                <a:cs typeface="Calibri"/>
              </a:rPr>
              <a:t>—</a:t>
            </a:r>
            <a:r>
              <a:rPr lang="en-US" sz="1200" spc="42" dirty="0">
                <a:latin typeface="Calibri"/>
                <a:cs typeface="Calibri"/>
              </a:rPr>
              <a:t> school</a:t>
            </a:r>
            <a:r>
              <a:rPr lang="en-US" sz="1200" spc="58" dirty="0">
                <a:latin typeface="Calibri"/>
                <a:cs typeface="Calibri"/>
              </a:rPr>
              <a:t> </a:t>
            </a:r>
            <a:r>
              <a:rPr lang="en-US" sz="1200" dirty="0">
                <a:latin typeface="Calibri"/>
                <a:cs typeface="Calibri"/>
              </a:rPr>
              <a:t>is</a:t>
            </a:r>
            <a:r>
              <a:rPr lang="en-US" sz="1200" spc="55" dirty="0">
                <a:latin typeface="Calibri"/>
                <a:cs typeface="Calibri"/>
              </a:rPr>
              <a:t> </a:t>
            </a:r>
            <a:r>
              <a:rPr lang="en-US" sz="1200" dirty="0">
                <a:latin typeface="Calibri"/>
                <a:cs typeface="Calibri"/>
              </a:rPr>
              <a:t>the</a:t>
            </a:r>
            <a:r>
              <a:rPr lang="en-US" sz="1200" spc="61" dirty="0">
                <a:latin typeface="Calibri"/>
                <a:cs typeface="Calibri"/>
              </a:rPr>
              <a:t> </a:t>
            </a:r>
            <a:r>
              <a:rPr lang="en-US" sz="1200" spc="45" dirty="0">
                <a:latin typeface="Calibri"/>
                <a:cs typeface="Calibri"/>
              </a:rPr>
              <a:t>one</a:t>
            </a:r>
            <a:r>
              <a:rPr lang="en-US" sz="1200" spc="48" dirty="0">
                <a:latin typeface="Calibri"/>
                <a:cs typeface="Calibri"/>
              </a:rPr>
              <a:t> </a:t>
            </a:r>
            <a:r>
              <a:rPr lang="en-US" sz="1200" spc="29" dirty="0">
                <a:latin typeface="Calibri"/>
                <a:cs typeface="Calibri"/>
              </a:rPr>
              <a:t>consistent</a:t>
            </a:r>
            <a:r>
              <a:rPr lang="en-US" sz="1200" spc="58" dirty="0">
                <a:latin typeface="Calibri"/>
                <a:cs typeface="Calibri"/>
              </a:rPr>
              <a:t> </a:t>
            </a:r>
            <a:r>
              <a:rPr lang="en-US" sz="1200" spc="32" dirty="0">
                <a:latin typeface="Calibri"/>
                <a:cs typeface="Calibri"/>
              </a:rPr>
              <a:t>environment</a:t>
            </a:r>
            <a:r>
              <a:rPr lang="en-US" sz="1200" spc="55" dirty="0">
                <a:latin typeface="Calibri"/>
                <a:cs typeface="Calibri"/>
              </a:rPr>
              <a:t> </a:t>
            </a:r>
            <a:r>
              <a:rPr lang="en-US" sz="1200" dirty="0">
                <a:latin typeface="Calibri"/>
                <a:cs typeface="Calibri"/>
              </a:rPr>
              <a:t>they</a:t>
            </a:r>
            <a:r>
              <a:rPr lang="en-US" sz="1200" spc="58" dirty="0">
                <a:latin typeface="Calibri"/>
                <a:cs typeface="Calibri"/>
              </a:rPr>
              <a:t> </a:t>
            </a:r>
            <a:r>
              <a:rPr lang="en-US" sz="1200" dirty="0">
                <a:latin typeface="Calibri"/>
                <a:cs typeface="Calibri"/>
              </a:rPr>
              <a:t>return</a:t>
            </a:r>
            <a:r>
              <a:rPr lang="en-US" sz="1200" spc="51" dirty="0">
                <a:latin typeface="Calibri"/>
                <a:cs typeface="Calibri"/>
              </a:rPr>
              <a:t> </a:t>
            </a:r>
            <a:r>
              <a:rPr lang="en-US" sz="1200" dirty="0">
                <a:latin typeface="Calibri"/>
                <a:cs typeface="Calibri"/>
              </a:rPr>
              <a:t>to</a:t>
            </a:r>
            <a:r>
              <a:rPr lang="en-US" sz="1200" spc="55" dirty="0">
                <a:latin typeface="Calibri"/>
                <a:cs typeface="Calibri"/>
              </a:rPr>
              <a:t> </a:t>
            </a:r>
            <a:r>
              <a:rPr lang="en-US" sz="1200" dirty="0">
                <a:latin typeface="Calibri"/>
                <a:cs typeface="Calibri"/>
              </a:rPr>
              <a:t>after</a:t>
            </a:r>
            <a:r>
              <a:rPr lang="en-US" sz="1200" spc="55" dirty="0">
                <a:latin typeface="Calibri"/>
                <a:cs typeface="Calibri"/>
              </a:rPr>
              <a:t> </a:t>
            </a:r>
            <a:r>
              <a:rPr lang="en-US" sz="1200" dirty="0">
                <a:latin typeface="Calibri"/>
                <a:cs typeface="Calibri"/>
              </a:rPr>
              <a:t>the</a:t>
            </a:r>
            <a:r>
              <a:rPr lang="en-US" sz="1200" spc="48" dirty="0">
                <a:latin typeface="Calibri"/>
                <a:cs typeface="Calibri"/>
              </a:rPr>
              <a:t> </a:t>
            </a:r>
            <a:r>
              <a:rPr lang="en-US" sz="1200" spc="32" dirty="0">
                <a:latin typeface="Calibri"/>
                <a:cs typeface="Calibri"/>
              </a:rPr>
              <a:t>holidays.</a:t>
            </a:r>
            <a:r>
              <a:rPr lang="en-US" sz="1200" spc="48" dirty="0">
                <a:latin typeface="Calibri"/>
                <a:cs typeface="Calibri"/>
              </a:rPr>
              <a:t> </a:t>
            </a:r>
            <a:r>
              <a:rPr lang="en-US" sz="1200" spc="-13" dirty="0">
                <a:latin typeface="Calibri"/>
                <a:cs typeface="Calibri"/>
              </a:rPr>
              <a:t>That </a:t>
            </a:r>
            <a:r>
              <a:rPr lang="en-US" sz="1200" spc="42" dirty="0">
                <a:latin typeface="Calibri"/>
                <a:cs typeface="Calibri"/>
              </a:rPr>
              <a:t>makes</a:t>
            </a:r>
            <a:r>
              <a:rPr lang="en-US" sz="1200" spc="29" dirty="0">
                <a:latin typeface="Calibri"/>
                <a:cs typeface="Calibri"/>
              </a:rPr>
              <a:t> </a:t>
            </a:r>
            <a:r>
              <a:rPr lang="en-US" sz="1200" b="1" spc="51" dirty="0">
                <a:latin typeface="Calibri"/>
                <a:cs typeface="Calibri"/>
              </a:rPr>
              <a:t>your</a:t>
            </a:r>
            <a:r>
              <a:rPr lang="en-US" sz="1200" b="1" spc="26" dirty="0">
                <a:latin typeface="Calibri"/>
                <a:cs typeface="Calibri"/>
              </a:rPr>
              <a:t> </a:t>
            </a:r>
            <a:r>
              <a:rPr lang="en-US" sz="1200" b="1" spc="45" dirty="0">
                <a:latin typeface="Calibri"/>
                <a:cs typeface="Calibri"/>
              </a:rPr>
              <a:t>role</a:t>
            </a:r>
            <a:r>
              <a:rPr lang="en-US" sz="1200" b="1" spc="26" dirty="0">
                <a:latin typeface="Calibri"/>
                <a:cs typeface="Calibri"/>
              </a:rPr>
              <a:t> </a:t>
            </a:r>
            <a:r>
              <a:rPr lang="en-US" sz="1200" spc="38" dirty="0">
                <a:latin typeface="Calibri"/>
                <a:cs typeface="Calibri"/>
              </a:rPr>
              <a:t>as</a:t>
            </a:r>
            <a:r>
              <a:rPr lang="en-US" sz="1200" spc="22" dirty="0">
                <a:latin typeface="Calibri"/>
                <a:cs typeface="Calibri"/>
              </a:rPr>
              <a:t> </a:t>
            </a:r>
            <a:r>
              <a:rPr lang="en-US" sz="1200" spc="45" dirty="0">
                <a:latin typeface="Calibri"/>
                <a:cs typeface="Calibri"/>
              </a:rPr>
              <a:t>school</a:t>
            </a:r>
            <a:r>
              <a:rPr lang="en-US" sz="1200" spc="26" dirty="0">
                <a:latin typeface="Calibri"/>
                <a:cs typeface="Calibri"/>
              </a:rPr>
              <a:t> </a:t>
            </a:r>
            <a:r>
              <a:rPr lang="en-US" sz="1200" dirty="0">
                <a:latin typeface="Calibri"/>
                <a:cs typeface="Calibri"/>
              </a:rPr>
              <a:t>staff</a:t>
            </a:r>
            <a:r>
              <a:rPr lang="en-US" sz="1200" spc="26" dirty="0">
                <a:latin typeface="Calibri"/>
                <a:cs typeface="Calibri"/>
              </a:rPr>
              <a:t> </a:t>
            </a:r>
            <a:r>
              <a:rPr lang="en-US" sz="1200" spc="45" dirty="0">
                <a:latin typeface="Calibri"/>
                <a:cs typeface="Calibri"/>
              </a:rPr>
              <a:t>deeply</a:t>
            </a:r>
            <a:r>
              <a:rPr lang="en-US" sz="1200" spc="26" dirty="0">
                <a:latin typeface="Calibri"/>
                <a:cs typeface="Calibri"/>
              </a:rPr>
              <a:t> meaningful.</a:t>
            </a:r>
            <a:endParaRPr lang="en-US" sz="1200" dirty="0">
              <a:latin typeface="Calibri"/>
              <a:cs typeface="Calibri"/>
            </a:endParaRPr>
          </a:p>
          <a:p>
            <a:pPr marL="8145">
              <a:lnSpc>
                <a:spcPct val="100000"/>
              </a:lnSpc>
              <a:spcBef>
                <a:spcPts val="651"/>
              </a:spcBef>
            </a:pPr>
            <a:r>
              <a:rPr lang="en-US" sz="1200" spc="38" dirty="0">
                <a:latin typeface="Calibri"/>
                <a:cs typeface="Calibri"/>
              </a:rPr>
              <a:t>“</a:t>
            </a:r>
            <a:r>
              <a:rPr lang="en-US" sz="1200" i="1" spc="38" dirty="0">
                <a:latin typeface="Calibri"/>
                <a:cs typeface="Calibri"/>
              </a:rPr>
              <a:t>During</a:t>
            </a:r>
            <a:r>
              <a:rPr lang="en-US" sz="1200" i="1" spc="42" dirty="0">
                <a:latin typeface="Calibri"/>
                <a:cs typeface="Calibri"/>
              </a:rPr>
              <a:t> </a:t>
            </a:r>
            <a:r>
              <a:rPr lang="en-US" sz="1200" i="1" dirty="0">
                <a:latin typeface="Calibri"/>
                <a:cs typeface="Calibri"/>
              </a:rPr>
              <a:t>the</a:t>
            </a:r>
            <a:r>
              <a:rPr lang="en-US" sz="1200" i="1" spc="42" dirty="0">
                <a:latin typeface="Calibri"/>
                <a:cs typeface="Calibri"/>
              </a:rPr>
              <a:t> </a:t>
            </a:r>
            <a:r>
              <a:rPr lang="en-US" sz="1200" i="1" spc="32" dirty="0">
                <a:latin typeface="Calibri"/>
                <a:cs typeface="Calibri"/>
              </a:rPr>
              <a:t>holidays,</a:t>
            </a:r>
            <a:r>
              <a:rPr lang="en-US" sz="1200" i="1" spc="42" dirty="0">
                <a:latin typeface="Calibri"/>
                <a:cs typeface="Calibri"/>
              </a:rPr>
              <a:t> </a:t>
            </a:r>
            <a:r>
              <a:rPr lang="en-US" sz="1200" i="1" dirty="0">
                <a:latin typeface="Calibri"/>
                <a:cs typeface="Calibri"/>
              </a:rPr>
              <a:t>the</a:t>
            </a:r>
            <a:r>
              <a:rPr lang="en-US" sz="1200" i="1" spc="42" dirty="0">
                <a:latin typeface="Calibri"/>
                <a:cs typeface="Calibri"/>
              </a:rPr>
              <a:t> </a:t>
            </a:r>
            <a:r>
              <a:rPr lang="en-US" sz="1200" i="1" spc="61" dirty="0">
                <a:latin typeface="Calibri"/>
                <a:cs typeface="Calibri"/>
              </a:rPr>
              <a:t>people</a:t>
            </a:r>
            <a:r>
              <a:rPr lang="en-US" sz="1200" i="1" spc="45" dirty="0">
                <a:latin typeface="Calibri"/>
                <a:cs typeface="Calibri"/>
              </a:rPr>
              <a:t> </a:t>
            </a:r>
            <a:r>
              <a:rPr lang="en-US" sz="1200" i="1" spc="35" dirty="0">
                <a:latin typeface="Calibri"/>
                <a:cs typeface="Calibri"/>
              </a:rPr>
              <a:t>we</a:t>
            </a:r>
            <a:r>
              <a:rPr lang="en-US" sz="1200" i="1" spc="38" dirty="0">
                <a:latin typeface="Calibri"/>
                <a:cs typeface="Calibri"/>
              </a:rPr>
              <a:t> </a:t>
            </a:r>
            <a:r>
              <a:rPr lang="en-US" sz="1200" i="1" dirty="0">
                <a:latin typeface="Calibri"/>
                <a:cs typeface="Calibri"/>
              </a:rPr>
              <a:t>rely</a:t>
            </a:r>
            <a:r>
              <a:rPr lang="en-US" sz="1200" i="1" spc="35" dirty="0">
                <a:latin typeface="Calibri"/>
                <a:cs typeface="Calibri"/>
              </a:rPr>
              <a:t> </a:t>
            </a:r>
            <a:r>
              <a:rPr lang="en-US" sz="1200" i="1" spc="55" dirty="0">
                <a:latin typeface="Calibri"/>
                <a:cs typeface="Calibri"/>
              </a:rPr>
              <a:t>on</a:t>
            </a:r>
            <a:r>
              <a:rPr lang="en-US" sz="1200" i="1" spc="48" dirty="0">
                <a:latin typeface="Calibri"/>
                <a:cs typeface="Calibri"/>
              </a:rPr>
              <a:t> </a:t>
            </a:r>
            <a:r>
              <a:rPr lang="en-US" sz="1200" i="1" spc="-237" dirty="0">
                <a:latin typeface="Calibri"/>
                <a:cs typeface="Calibri"/>
              </a:rPr>
              <a:t>—</a:t>
            </a:r>
            <a:r>
              <a:rPr lang="en-US" sz="1200" i="1" spc="38" dirty="0">
                <a:latin typeface="Calibri"/>
                <a:cs typeface="Calibri"/>
              </a:rPr>
              <a:t> </a:t>
            </a:r>
            <a:r>
              <a:rPr lang="en-US" sz="1200" i="1" spc="35" dirty="0">
                <a:latin typeface="Calibri"/>
                <a:cs typeface="Calibri"/>
              </a:rPr>
              <a:t>our</a:t>
            </a:r>
            <a:r>
              <a:rPr lang="en-US" sz="1200" i="1" spc="42" dirty="0">
                <a:latin typeface="Calibri"/>
                <a:cs typeface="Calibri"/>
              </a:rPr>
              <a:t> </a:t>
            </a:r>
            <a:r>
              <a:rPr lang="en-US" sz="1200" i="1" spc="32" dirty="0">
                <a:latin typeface="Calibri"/>
                <a:cs typeface="Calibri"/>
              </a:rPr>
              <a:t>teachers</a:t>
            </a:r>
            <a:r>
              <a:rPr lang="en-US" sz="1200" i="1" spc="42" dirty="0">
                <a:latin typeface="Calibri"/>
                <a:cs typeface="Calibri"/>
              </a:rPr>
              <a:t> </a:t>
            </a:r>
            <a:r>
              <a:rPr lang="en-US" sz="1200" i="1" spc="45" dirty="0">
                <a:latin typeface="Calibri"/>
                <a:cs typeface="Calibri"/>
              </a:rPr>
              <a:t>and</a:t>
            </a:r>
            <a:r>
              <a:rPr lang="en-US" sz="1200" i="1" spc="38" dirty="0">
                <a:latin typeface="Calibri"/>
                <a:cs typeface="Calibri"/>
              </a:rPr>
              <a:t> </a:t>
            </a:r>
            <a:r>
              <a:rPr lang="en-US" sz="1200" i="1" spc="48" dirty="0">
                <a:latin typeface="Calibri"/>
                <a:cs typeface="Calibri"/>
              </a:rPr>
              <a:t>school</a:t>
            </a:r>
            <a:r>
              <a:rPr lang="en-US" sz="1200" i="1" spc="38" dirty="0">
                <a:latin typeface="Calibri"/>
                <a:cs typeface="Calibri"/>
              </a:rPr>
              <a:t> </a:t>
            </a:r>
            <a:r>
              <a:rPr lang="en-US" sz="1200" i="1" dirty="0">
                <a:latin typeface="Calibri"/>
                <a:cs typeface="Calibri"/>
              </a:rPr>
              <a:t>staff</a:t>
            </a:r>
            <a:r>
              <a:rPr lang="en-US" sz="1200" i="1" spc="51" dirty="0">
                <a:latin typeface="Calibri"/>
                <a:cs typeface="Calibri"/>
              </a:rPr>
              <a:t> </a:t>
            </a:r>
            <a:r>
              <a:rPr lang="en-US" sz="1200" i="1" spc="-237" dirty="0">
                <a:latin typeface="Calibri"/>
                <a:cs typeface="Calibri"/>
              </a:rPr>
              <a:t>—</a:t>
            </a:r>
            <a:r>
              <a:rPr lang="en-US" sz="1200" i="1" spc="38" dirty="0">
                <a:latin typeface="Calibri"/>
                <a:cs typeface="Calibri"/>
              </a:rPr>
              <a:t> disappear.</a:t>
            </a:r>
            <a:r>
              <a:rPr lang="en-US" sz="1200" i="1" spc="42" dirty="0">
                <a:latin typeface="Calibri"/>
                <a:cs typeface="Calibri"/>
              </a:rPr>
              <a:t> </a:t>
            </a:r>
            <a:r>
              <a:rPr lang="en-US" sz="1200" i="1" dirty="0">
                <a:latin typeface="Calibri"/>
                <a:cs typeface="Calibri"/>
              </a:rPr>
              <a:t>It’s</a:t>
            </a:r>
            <a:r>
              <a:rPr lang="en-US" sz="1200" i="1" spc="38" dirty="0">
                <a:latin typeface="Calibri"/>
                <a:cs typeface="Calibri"/>
              </a:rPr>
              <a:t> </a:t>
            </a:r>
            <a:r>
              <a:rPr lang="en-US" sz="1200" i="1" spc="-16" dirty="0">
                <a:latin typeface="Calibri"/>
                <a:cs typeface="Calibri"/>
              </a:rPr>
              <a:t>the</a:t>
            </a:r>
            <a:endParaRPr lang="en-US" sz="1200" dirty="0">
              <a:latin typeface="Calibri"/>
              <a:cs typeface="Calibri"/>
            </a:endParaRPr>
          </a:p>
          <a:p>
            <a:pPr marL="8145">
              <a:lnSpc>
                <a:spcPct val="100000"/>
              </a:lnSpc>
              <a:spcBef>
                <a:spcPts val="16"/>
              </a:spcBef>
            </a:pPr>
            <a:r>
              <a:rPr lang="en-US" sz="1200" i="1" spc="32" dirty="0">
                <a:latin typeface="Calibri"/>
                <a:cs typeface="Calibri"/>
              </a:rPr>
              <a:t>loneliest</a:t>
            </a:r>
            <a:r>
              <a:rPr lang="en-US" sz="1200" i="1" spc="77" dirty="0">
                <a:latin typeface="Calibri"/>
                <a:cs typeface="Calibri"/>
              </a:rPr>
              <a:t> </a:t>
            </a:r>
            <a:r>
              <a:rPr lang="en-US" sz="1200" i="1" dirty="0">
                <a:latin typeface="Calibri"/>
                <a:cs typeface="Calibri"/>
              </a:rPr>
              <a:t>time</a:t>
            </a:r>
            <a:r>
              <a:rPr lang="en-US" sz="1200" i="1" spc="73" dirty="0">
                <a:latin typeface="Calibri"/>
                <a:cs typeface="Calibri"/>
              </a:rPr>
              <a:t> </a:t>
            </a:r>
            <a:r>
              <a:rPr lang="en-US" sz="1200" i="1" dirty="0">
                <a:latin typeface="Calibri"/>
                <a:cs typeface="Calibri"/>
              </a:rPr>
              <a:t>of</a:t>
            </a:r>
            <a:r>
              <a:rPr lang="en-US" sz="1200" i="1" spc="80" dirty="0">
                <a:latin typeface="Calibri"/>
                <a:cs typeface="Calibri"/>
              </a:rPr>
              <a:t> </a:t>
            </a:r>
            <a:r>
              <a:rPr lang="en-US" sz="1200" i="1" spc="-6" dirty="0">
                <a:latin typeface="Calibri"/>
                <a:cs typeface="Calibri"/>
              </a:rPr>
              <a:t>year</a:t>
            </a:r>
            <a:r>
              <a:rPr lang="en-US" sz="1200" spc="-6" dirty="0">
                <a:latin typeface="Calibri"/>
                <a:cs typeface="Calibri"/>
              </a:rPr>
              <a:t>.”</a:t>
            </a:r>
            <a:endParaRPr lang="en-US" sz="1200" dirty="0">
              <a:latin typeface="Calibri"/>
              <a:cs typeface="Calibri"/>
            </a:endParaRPr>
          </a:p>
          <a:p>
            <a:pPr marL="8145">
              <a:lnSpc>
                <a:spcPct val="100000"/>
              </a:lnSpc>
              <a:spcBef>
                <a:spcPts val="6"/>
              </a:spcBef>
            </a:pPr>
            <a:r>
              <a:rPr lang="en-US" sz="1200" spc="-237" dirty="0">
                <a:latin typeface="Calibri"/>
                <a:cs typeface="Calibri"/>
              </a:rPr>
              <a:t>—</a:t>
            </a:r>
            <a:r>
              <a:rPr lang="en-US" sz="1200" spc="26" dirty="0">
                <a:latin typeface="Calibri"/>
                <a:cs typeface="Calibri"/>
              </a:rPr>
              <a:t> </a:t>
            </a:r>
            <a:r>
              <a:rPr lang="en-US" sz="1200" spc="48" dirty="0">
                <a:latin typeface="Calibri"/>
                <a:cs typeface="Calibri"/>
              </a:rPr>
              <a:t>Care-experienced</a:t>
            </a:r>
            <a:r>
              <a:rPr lang="en-US" sz="1200" spc="35" dirty="0">
                <a:latin typeface="Calibri"/>
                <a:cs typeface="Calibri"/>
              </a:rPr>
              <a:t> </a:t>
            </a:r>
            <a:r>
              <a:rPr lang="en-US" sz="1200" spc="58" dirty="0">
                <a:latin typeface="Calibri"/>
                <a:cs typeface="Calibri"/>
              </a:rPr>
              <a:t>young</a:t>
            </a:r>
            <a:r>
              <a:rPr lang="en-US" sz="1200" spc="22" dirty="0">
                <a:latin typeface="Calibri"/>
                <a:cs typeface="Calibri"/>
              </a:rPr>
              <a:t> </a:t>
            </a:r>
            <a:r>
              <a:rPr lang="en-US" sz="1200" spc="38" dirty="0">
                <a:latin typeface="Calibri"/>
                <a:cs typeface="Calibri"/>
              </a:rPr>
              <a:t>person,</a:t>
            </a:r>
            <a:r>
              <a:rPr lang="en-US" sz="1200" spc="32" dirty="0">
                <a:latin typeface="Calibri"/>
                <a:cs typeface="Calibri"/>
              </a:rPr>
              <a:t> </a:t>
            </a:r>
            <a:r>
              <a:rPr lang="en-US" sz="1200" i="1" spc="61" dirty="0">
                <a:latin typeface="Calibri"/>
                <a:cs typeface="Calibri"/>
              </a:rPr>
              <a:t>Become</a:t>
            </a:r>
            <a:r>
              <a:rPr lang="en-US" sz="1200" i="1" spc="38" dirty="0">
                <a:latin typeface="Calibri"/>
                <a:cs typeface="Calibri"/>
              </a:rPr>
              <a:t> </a:t>
            </a:r>
            <a:r>
              <a:rPr lang="en-US" sz="1200" spc="32" dirty="0">
                <a:latin typeface="Calibri"/>
                <a:cs typeface="Calibri"/>
              </a:rPr>
              <a:t>Charity,</a:t>
            </a:r>
            <a:r>
              <a:rPr lang="en-US" sz="1200" spc="29" dirty="0">
                <a:latin typeface="Calibri"/>
                <a:cs typeface="Calibri"/>
              </a:rPr>
              <a:t> </a:t>
            </a:r>
            <a:r>
              <a:rPr lang="en-US" sz="1200" spc="32" dirty="0">
                <a:latin typeface="Calibri"/>
                <a:cs typeface="Calibri"/>
              </a:rPr>
              <a:t>2023</a:t>
            </a:r>
            <a:endParaRPr lang="en-US" sz="1200" dirty="0">
              <a:latin typeface="Calibri"/>
              <a:cs typeface="Calibri"/>
            </a:endParaRPr>
          </a:p>
          <a:p>
            <a:pPr marL="8145" marR="241485" algn="just">
              <a:lnSpc>
                <a:spcPct val="101299"/>
              </a:lnSpc>
              <a:spcBef>
                <a:spcPts val="930"/>
              </a:spcBef>
            </a:pPr>
            <a:r>
              <a:rPr lang="en-US" sz="1200" spc="45" dirty="0">
                <a:latin typeface="Calibri"/>
                <a:cs typeface="Calibri"/>
              </a:rPr>
              <a:t>For</a:t>
            </a:r>
            <a:r>
              <a:rPr lang="en-US" sz="1200" spc="16" dirty="0">
                <a:latin typeface="Calibri"/>
                <a:cs typeface="Calibri"/>
              </a:rPr>
              <a:t> </a:t>
            </a:r>
            <a:r>
              <a:rPr lang="en-US" sz="1200" spc="48" dirty="0">
                <a:latin typeface="Calibri"/>
                <a:cs typeface="Calibri"/>
              </a:rPr>
              <a:t>some</a:t>
            </a:r>
            <a:r>
              <a:rPr lang="en-US" sz="1200" spc="16" dirty="0">
                <a:latin typeface="Calibri"/>
                <a:cs typeface="Calibri"/>
              </a:rPr>
              <a:t> </a:t>
            </a:r>
            <a:r>
              <a:rPr lang="en-US" sz="1200" spc="35" dirty="0">
                <a:latin typeface="Calibri"/>
                <a:cs typeface="Calibri"/>
              </a:rPr>
              <a:t>children,</a:t>
            </a:r>
            <a:r>
              <a:rPr lang="en-US" sz="1200" spc="16" dirty="0">
                <a:latin typeface="Calibri"/>
                <a:cs typeface="Calibri"/>
              </a:rPr>
              <a:t> </a:t>
            </a:r>
            <a:r>
              <a:rPr lang="en-US" sz="1200" spc="38" dirty="0">
                <a:latin typeface="Calibri"/>
                <a:cs typeface="Calibri"/>
              </a:rPr>
              <a:t>Christmas</a:t>
            </a:r>
            <a:r>
              <a:rPr lang="en-US" sz="1200" spc="13" dirty="0">
                <a:latin typeface="Calibri"/>
                <a:cs typeface="Calibri"/>
              </a:rPr>
              <a:t> </a:t>
            </a:r>
            <a:r>
              <a:rPr lang="en-US" sz="1200" spc="45" dirty="0">
                <a:latin typeface="Calibri"/>
                <a:cs typeface="Calibri"/>
              </a:rPr>
              <a:t>means</a:t>
            </a:r>
            <a:r>
              <a:rPr lang="en-US" sz="1200" spc="13" dirty="0">
                <a:latin typeface="Calibri"/>
                <a:cs typeface="Calibri"/>
              </a:rPr>
              <a:t> </a:t>
            </a:r>
            <a:r>
              <a:rPr lang="en-US" sz="1200" spc="22" dirty="0">
                <a:latin typeface="Calibri"/>
                <a:cs typeface="Calibri"/>
              </a:rPr>
              <a:t>family</a:t>
            </a:r>
            <a:r>
              <a:rPr lang="en-US" sz="1200" spc="16" dirty="0">
                <a:latin typeface="Calibri"/>
                <a:cs typeface="Calibri"/>
              </a:rPr>
              <a:t> </a:t>
            </a:r>
            <a:r>
              <a:rPr lang="en-US" sz="1200" spc="22" dirty="0">
                <a:latin typeface="Calibri"/>
                <a:cs typeface="Calibri"/>
              </a:rPr>
              <a:t>traditions,</a:t>
            </a:r>
            <a:r>
              <a:rPr lang="en-US" sz="1200" spc="16" dirty="0">
                <a:latin typeface="Calibri"/>
                <a:cs typeface="Calibri"/>
              </a:rPr>
              <a:t> </a:t>
            </a:r>
            <a:r>
              <a:rPr lang="en-US" sz="1200" spc="26" dirty="0">
                <a:latin typeface="Calibri"/>
                <a:cs typeface="Calibri"/>
              </a:rPr>
              <a:t>gifts,</a:t>
            </a:r>
            <a:r>
              <a:rPr lang="en-US" sz="1200" spc="16" dirty="0">
                <a:latin typeface="Calibri"/>
                <a:cs typeface="Calibri"/>
              </a:rPr>
              <a:t> </a:t>
            </a:r>
            <a:r>
              <a:rPr lang="en-US" sz="1200" spc="51" dirty="0">
                <a:latin typeface="Calibri"/>
                <a:cs typeface="Calibri"/>
              </a:rPr>
              <a:t>and</a:t>
            </a:r>
            <a:r>
              <a:rPr lang="en-US" sz="1200" spc="16" dirty="0">
                <a:latin typeface="Calibri"/>
                <a:cs typeface="Calibri"/>
              </a:rPr>
              <a:t> </a:t>
            </a:r>
            <a:r>
              <a:rPr lang="en-US" sz="1200" spc="32" dirty="0">
                <a:latin typeface="Calibri"/>
                <a:cs typeface="Calibri"/>
              </a:rPr>
              <a:t>laughter.</a:t>
            </a:r>
            <a:r>
              <a:rPr lang="en-US" sz="1200" spc="16" dirty="0">
                <a:latin typeface="Calibri"/>
                <a:cs typeface="Calibri"/>
              </a:rPr>
              <a:t> </a:t>
            </a:r>
            <a:r>
              <a:rPr lang="en-US" sz="1200" spc="45" dirty="0">
                <a:latin typeface="Calibri"/>
                <a:cs typeface="Calibri"/>
              </a:rPr>
              <a:t>For</a:t>
            </a:r>
            <a:r>
              <a:rPr lang="en-US" sz="1200" spc="16" dirty="0">
                <a:latin typeface="Calibri"/>
                <a:cs typeface="Calibri"/>
              </a:rPr>
              <a:t> </a:t>
            </a:r>
            <a:r>
              <a:rPr lang="en-US" sz="1200" spc="26" dirty="0">
                <a:latin typeface="Calibri"/>
                <a:cs typeface="Calibri"/>
              </a:rPr>
              <a:t>others,</a:t>
            </a:r>
            <a:r>
              <a:rPr lang="en-US" sz="1200" spc="16" dirty="0">
                <a:latin typeface="Calibri"/>
                <a:cs typeface="Calibri"/>
              </a:rPr>
              <a:t> </a:t>
            </a:r>
            <a:r>
              <a:rPr lang="en-US" sz="1200" dirty="0">
                <a:latin typeface="Calibri"/>
                <a:cs typeface="Calibri"/>
              </a:rPr>
              <a:t>it</a:t>
            </a:r>
            <a:r>
              <a:rPr lang="en-US" sz="1200" spc="26" dirty="0">
                <a:latin typeface="Calibri"/>
                <a:cs typeface="Calibri"/>
              </a:rPr>
              <a:t> </a:t>
            </a:r>
            <a:r>
              <a:rPr lang="en-US" sz="1200" spc="38" dirty="0">
                <a:latin typeface="Calibri"/>
                <a:cs typeface="Calibri"/>
              </a:rPr>
              <a:t>may</a:t>
            </a:r>
            <a:r>
              <a:rPr lang="en-US" sz="1200" spc="16" dirty="0">
                <a:latin typeface="Calibri"/>
                <a:cs typeface="Calibri"/>
              </a:rPr>
              <a:t> </a:t>
            </a:r>
            <a:r>
              <a:rPr lang="en-US" sz="1200" spc="55" dirty="0">
                <a:latin typeface="Calibri"/>
                <a:cs typeface="Calibri"/>
              </a:rPr>
              <a:t>bring</a:t>
            </a:r>
            <a:r>
              <a:rPr lang="en-US" sz="1200" spc="26" dirty="0">
                <a:latin typeface="Calibri"/>
                <a:cs typeface="Calibri"/>
              </a:rPr>
              <a:t> </a:t>
            </a:r>
            <a:r>
              <a:rPr lang="en-US" sz="1200" spc="38" dirty="0">
                <a:latin typeface="Calibri"/>
                <a:cs typeface="Calibri"/>
              </a:rPr>
              <a:t>memories</a:t>
            </a:r>
            <a:r>
              <a:rPr lang="en-US" sz="1200" spc="13" dirty="0">
                <a:latin typeface="Calibri"/>
                <a:cs typeface="Calibri"/>
              </a:rPr>
              <a:t> </a:t>
            </a:r>
            <a:r>
              <a:rPr lang="en-US" sz="1200" spc="26" dirty="0">
                <a:latin typeface="Calibri"/>
                <a:cs typeface="Calibri"/>
              </a:rPr>
              <a:t>of</a:t>
            </a:r>
            <a:r>
              <a:rPr lang="en-US" sz="1200" spc="19" dirty="0">
                <a:latin typeface="Calibri"/>
                <a:cs typeface="Calibri"/>
              </a:rPr>
              <a:t> </a:t>
            </a:r>
            <a:r>
              <a:rPr lang="en-US" sz="1200" spc="29" dirty="0">
                <a:latin typeface="Calibri"/>
                <a:cs typeface="Calibri"/>
              </a:rPr>
              <a:t>loss,</a:t>
            </a:r>
            <a:r>
              <a:rPr lang="en-US" sz="1200" spc="16" dirty="0">
                <a:latin typeface="Calibri"/>
                <a:cs typeface="Calibri"/>
              </a:rPr>
              <a:t> </a:t>
            </a:r>
            <a:r>
              <a:rPr lang="en-US" sz="1200" spc="19" dirty="0">
                <a:latin typeface="Calibri"/>
                <a:cs typeface="Calibri"/>
              </a:rPr>
              <a:t>instability,</a:t>
            </a:r>
            <a:r>
              <a:rPr lang="en-US" sz="1200" spc="16" dirty="0">
                <a:latin typeface="Calibri"/>
                <a:cs typeface="Calibri"/>
              </a:rPr>
              <a:t> </a:t>
            </a:r>
            <a:r>
              <a:rPr lang="en-US" sz="1200" spc="32" dirty="0">
                <a:latin typeface="Calibri"/>
                <a:cs typeface="Calibri"/>
              </a:rPr>
              <a:t>or</a:t>
            </a:r>
            <a:r>
              <a:rPr lang="en-US" sz="1200" spc="16" dirty="0">
                <a:latin typeface="Calibri"/>
                <a:cs typeface="Calibri"/>
              </a:rPr>
              <a:t> </a:t>
            </a:r>
            <a:r>
              <a:rPr lang="en-US" sz="1200" spc="22" dirty="0">
                <a:latin typeface="Calibri"/>
                <a:cs typeface="Calibri"/>
              </a:rPr>
              <a:t>trauma.</a:t>
            </a:r>
            <a:r>
              <a:rPr lang="en-US" sz="1200" spc="16" dirty="0">
                <a:latin typeface="Calibri"/>
                <a:cs typeface="Calibri"/>
              </a:rPr>
              <a:t> </a:t>
            </a:r>
            <a:r>
              <a:rPr lang="en-US" sz="1200" spc="38" dirty="0">
                <a:latin typeface="Calibri"/>
                <a:cs typeface="Calibri"/>
              </a:rPr>
              <a:t>This</a:t>
            </a:r>
            <a:r>
              <a:rPr lang="en-US" sz="1200" spc="19" dirty="0">
                <a:latin typeface="Calibri"/>
                <a:cs typeface="Calibri"/>
              </a:rPr>
              <a:t> </a:t>
            </a:r>
            <a:r>
              <a:rPr lang="en-US" sz="1200" spc="22" dirty="0">
                <a:latin typeface="Calibri"/>
                <a:cs typeface="Calibri"/>
              </a:rPr>
              <a:t>contrast</a:t>
            </a:r>
            <a:r>
              <a:rPr lang="en-US" sz="1200" spc="19" dirty="0">
                <a:latin typeface="Calibri"/>
                <a:cs typeface="Calibri"/>
              </a:rPr>
              <a:t> </a:t>
            </a:r>
            <a:r>
              <a:rPr lang="en-US" sz="1200" spc="45" dirty="0">
                <a:latin typeface="Calibri"/>
                <a:cs typeface="Calibri"/>
              </a:rPr>
              <a:t>can</a:t>
            </a:r>
            <a:r>
              <a:rPr lang="en-US" sz="1200" spc="16" dirty="0">
                <a:latin typeface="Calibri"/>
                <a:cs typeface="Calibri"/>
              </a:rPr>
              <a:t> </a:t>
            </a:r>
            <a:r>
              <a:rPr lang="en-US" sz="1200" spc="71" dirty="0">
                <a:latin typeface="Calibri"/>
                <a:cs typeface="Calibri"/>
              </a:rPr>
              <a:t>be</a:t>
            </a:r>
            <a:r>
              <a:rPr lang="en-US" sz="1200" spc="16" dirty="0">
                <a:latin typeface="Calibri"/>
                <a:cs typeface="Calibri"/>
              </a:rPr>
              <a:t> </a:t>
            </a:r>
            <a:r>
              <a:rPr lang="en-US" sz="1200" spc="32" dirty="0">
                <a:latin typeface="Calibri"/>
                <a:cs typeface="Calibri"/>
              </a:rPr>
              <a:t>painful</a:t>
            </a:r>
            <a:r>
              <a:rPr lang="en-US" sz="1200" spc="26" dirty="0">
                <a:latin typeface="Calibri"/>
                <a:cs typeface="Calibri"/>
              </a:rPr>
              <a:t> </a:t>
            </a:r>
            <a:r>
              <a:rPr lang="en-US" sz="1200" spc="-237" dirty="0">
                <a:latin typeface="Calibri"/>
                <a:cs typeface="Calibri"/>
              </a:rPr>
              <a:t>—</a:t>
            </a:r>
            <a:r>
              <a:rPr lang="en-US" sz="1200" spc="16" dirty="0">
                <a:latin typeface="Calibri"/>
                <a:cs typeface="Calibri"/>
              </a:rPr>
              <a:t> </a:t>
            </a:r>
            <a:r>
              <a:rPr lang="en-US" sz="1200" spc="35" dirty="0">
                <a:latin typeface="Calibri"/>
                <a:cs typeface="Calibri"/>
              </a:rPr>
              <a:t>especially</a:t>
            </a:r>
            <a:r>
              <a:rPr lang="en-US" sz="1200" spc="16" dirty="0">
                <a:latin typeface="Calibri"/>
                <a:cs typeface="Calibri"/>
              </a:rPr>
              <a:t> </a:t>
            </a:r>
            <a:r>
              <a:rPr lang="en-US" sz="1200" spc="26" dirty="0">
                <a:latin typeface="Calibri"/>
                <a:cs typeface="Calibri"/>
              </a:rPr>
              <a:t>in </a:t>
            </a:r>
            <a:r>
              <a:rPr lang="en-US" sz="1200" spc="42" dirty="0">
                <a:latin typeface="Calibri"/>
                <a:cs typeface="Calibri"/>
              </a:rPr>
              <a:t>school</a:t>
            </a:r>
            <a:r>
              <a:rPr lang="en-US" sz="1200" spc="16" dirty="0">
                <a:latin typeface="Calibri"/>
                <a:cs typeface="Calibri"/>
              </a:rPr>
              <a:t> </a:t>
            </a:r>
            <a:r>
              <a:rPr lang="en-US" sz="1200" spc="32" dirty="0">
                <a:latin typeface="Calibri"/>
                <a:cs typeface="Calibri"/>
              </a:rPr>
              <a:t>settings</a:t>
            </a:r>
            <a:r>
              <a:rPr lang="en-US" sz="1200" spc="19" dirty="0">
                <a:latin typeface="Calibri"/>
                <a:cs typeface="Calibri"/>
              </a:rPr>
              <a:t> </a:t>
            </a:r>
            <a:r>
              <a:rPr lang="en-US" sz="1200" spc="32" dirty="0">
                <a:latin typeface="Calibri"/>
                <a:cs typeface="Calibri"/>
              </a:rPr>
              <a:t>where</a:t>
            </a:r>
            <a:r>
              <a:rPr lang="en-US" sz="1200" spc="13" dirty="0">
                <a:latin typeface="Calibri"/>
                <a:cs typeface="Calibri"/>
              </a:rPr>
              <a:t> </a:t>
            </a:r>
            <a:r>
              <a:rPr lang="en-US" sz="1200" spc="22" dirty="0">
                <a:latin typeface="Calibri"/>
                <a:cs typeface="Calibri"/>
              </a:rPr>
              <a:t>festive</a:t>
            </a:r>
            <a:r>
              <a:rPr lang="en-US" sz="1200" spc="16" dirty="0">
                <a:latin typeface="Calibri"/>
                <a:cs typeface="Calibri"/>
              </a:rPr>
              <a:t> </a:t>
            </a:r>
            <a:r>
              <a:rPr lang="en-US" sz="1200" spc="22" dirty="0">
                <a:latin typeface="Calibri"/>
                <a:cs typeface="Calibri"/>
              </a:rPr>
              <a:t>activities</a:t>
            </a:r>
            <a:r>
              <a:rPr lang="en-US" sz="1200" spc="13" dirty="0">
                <a:latin typeface="Calibri"/>
                <a:cs typeface="Calibri"/>
              </a:rPr>
              <a:t> </a:t>
            </a:r>
            <a:r>
              <a:rPr lang="en-US" sz="1200" spc="26" dirty="0">
                <a:latin typeface="Calibri"/>
                <a:cs typeface="Calibri"/>
              </a:rPr>
              <a:t>unintentionally</a:t>
            </a:r>
            <a:r>
              <a:rPr lang="en-US" sz="1200" spc="16" dirty="0">
                <a:latin typeface="Calibri"/>
                <a:cs typeface="Calibri"/>
              </a:rPr>
              <a:t> </a:t>
            </a:r>
            <a:r>
              <a:rPr lang="en-US" sz="1200" spc="45" dirty="0">
                <a:latin typeface="Calibri"/>
                <a:cs typeface="Calibri"/>
              </a:rPr>
              <a:t>highlight</a:t>
            </a:r>
            <a:r>
              <a:rPr lang="en-US" sz="1200" spc="19" dirty="0">
                <a:latin typeface="Calibri"/>
                <a:cs typeface="Calibri"/>
              </a:rPr>
              <a:t> what </a:t>
            </a:r>
            <a:r>
              <a:rPr lang="en-US" sz="1200" spc="51" dirty="0">
                <a:latin typeface="Calibri"/>
                <a:cs typeface="Calibri"/>
              </a:rPr>
              <a:t>some</a:t>
            </a:r>
            <a:r>
              <a:rPr lang="en-US" sz="1200" spc="16" dirty="0">
                <a:latin typeface="Calibri"/>
                <a:cs typeface="Calibri"/>
              </a:rPr>
              <a:t> </a:t>
            </a:r>
            <a:r>
              <a:rPr lang="en-US" sz="1200" spc="42" dirty="0">
                <a:latin typeface="Calibri"/>
                <a:cs typeface="Calibri"/>
              </a:rPr>
              <a:t>children</a:t>
            </a:r>
            <a:r>
              <a:rPr lang="en-US" sz="1200" spc="16" dirty="0">
                <a:latin typeface="Calibri"/>
                <a:cs typeface="Calibri"/>
              </a:rPr>
              <a:t> </a:t>
            </a:r>
            <a:r>
              <a:rPr lang="en-US" sz="1200" spc="32" dirty="0">
                <a:latin typeface="Calibri"/>
                <a:cs typeface="Calibri"/>
              </a:rPr>
              <a:t>are</a:t>
            </a:r>
            <a:r>
              <a:rPr lang="en-US" sz="1200" spc="16" dirty="0">
                <a:latin typeface="Calibri"/>
                <a:cs typeface="Calibri"/>
              </a:rPr>
              <a:t> </a:t>
            </a:r>
            <a:r>
              <a:rPr lang="en-US" sz="1200" spc="42" dirty="0">
                <a:latin typeface="Calibri"/>
                <a:cs typeface="Calibri"/>
              </a:rPr>
              <a:t>missing.</a:t>
            </a:r>
            <a:endParaRPr lang="en-US" sz="1200" dirty="0">
              <a:latin typeface="Calibri"/>
              <a:cs typeface="Calibri"/>
            </a:endParaRPr>
          </a:p>
        </p:txBody>
      </p:sp>
    </p:spTree>
    <p:extLst>
      <p:ext uri="{BB962C8B-B14F-4D97-AF65-F5344CB8AC3E}">
        <p14:creationId xmlns:p14="http://schemas.microsoft.com/office/powerpoint/2010/main" val="142426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title="Title"/>
          <p:cNvSpPr txBox="1">
            <a:spLocks noGrp="1"/>
          </p:cNvSpPr>
          <p:nvPr>
            <p:ph type="ctrTitle"/>
          </p:nvPr>
        </p:nvSpPr>
        <p:spPr>
          <a:xfrm>
            <a:off x="360362" y="548680"/>
            <a:ext cx="8423274" cy="1440160"/>
          </a:xfrm>
          <a:prstGeom prst="rect">
            <a:avLst/>
          </a:prstGeom>
          <a:noFill/>
          <a:ln>
            <a:noFill/>
          </a:ln>
        </p:spPr>
        <p:txBody>
          <a:bodyPr lIns="36000" tIns="36000" rIns="36000" bIns="36000" anchor="ctr" anchorCtr="0">
            <a:noAutofit/>
          </a:bodyPr>
          <a:lstStyle/>
          <a:p>
            <a:r>
              <a:rPr lang="en-GB" sz="4000" dirty="0">
                <a:solidFill>
                  <a:schemeClr val="accent4"/>
                </a:solidFill>
              </a:rPr>
              <a:t>Agenda</a:t>
            </a:r>
            <a:endParaRPr lang="en-US" sz="4000" i="1" dirty="0">
              <a:solidFill>
                <a:schemeClr val="accent4"/>
              </a:solidFill>
              <a:effectLst/>
            </a:endParaRPr>
          </a:p>
        </p:txBody>
      </p:sp>
      <p:pic>
        <p:nvPicPr>
          <p:cNvPr id="2" name="Picture 1">
            <a:extLst>
              <a:ext uri="{FF2B5EF4-FFF2-40B4-BE49-F238E27FC236}">
                <a16:creationId xmlns:a16="http://schemas.microsoft.com/office/drawing/2014/main" id="{744ECBFB-0FC6-7D04-45B1-BA69E2AE6FE1}"/>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11760" y="5157192"/>
            <a:ext cx="4320480" cy="1218456"/>
          </a:xfrm>
          <a:prstGeom prst="rect">
            <a:avLst/>
          </a:prstGeom>
          <a:noFill/>
          <a:ln>
            <a:noFill/>
          </a:ln>
        </p:spPr>
      </p:pic>
      <p:sp>
        <p:nvSpPr>
          <p:cNvPr id="4" name="TextBox 3">
            <a:extLst>
              <a:ext uri="{FF2B5EF4-FFF2-40B4-BE49-F238E27FC236}">
                <a16:creationId xmlns:a16="http://schemas.microsoft.com/office/drawing/2014/main" id="{220017B4-5C68-5A3B-66E5-BF12490A9A2B}"/>
              </a:ext>
            </a:extLst>
          </p:cNvPr>
          <p:cNvSpPr txBox="1"/>
          <p:nvPr/>
        </p:nvSpPr>
        <p:spPr>
          <a:xfrm>
            <a:off x="0" y="1844824"/>
            <a:ext cx="9144000" cy="3693319"/>
          </a:xfrm>
          <a:prstGeom prst="rect">
            <a:avLst/>
          </a:prstGeom>
          <a:noFill/>
        </p:spPr>
        <p:txBody>
          <a:bodyPr wrap="square">
            <a:spAutoFit/>
          </a:bodyPr>
          <a:lstStyle/>
          <a:p>
            <a:pPr marL="342900" lvl="0" indent="-342900">
              <a:buSzPts val="1000"/>
              <a:buFont typeface="Symbol" panose="05050102010706020507" pitchFamily="18" charset="2"/>
              <a:buChar char=""/>
              <a:tabLst>
                <a:tab pos="457200" algn="l"/>
              </a:tabLst>
            </a:pPr>
            <a:r>
              <a:rPr lang="en-GB" sz="2400" b="1" dirty="0">
                <a:effectLst/>
                <a:latin typeface="Aptos" panose="020B0004020202020204" pitchFamily="34" charset="0"/>
                <a:ea typeface="Times New Roman" panose="02020603050405020304" pitchFamily="18" charset="0"/>
                <a:cs typeface="Aptos" panose="020B0004020202020204" pitchFamily="34" charset="0"/>
              </a:rPr>
              <a:t>Language that Cares; writing the PEP to the child/young person – Kerry Lawrence, VSDHT</a:t>
            </a:r>
          </a:p>
          <a:p>
            <a:pPr marL="342900" lvl="0" indent="-342900">
              <a:buSzPts val="1000"/>
              <a:buFont typeface="Symbol" panose="05050102010706020507" pitchFamily="18" charset="2"/>
              <a:buChar char=""/>
              <a:tabLst>
                <a:tab pos="457200" algn="l"/>
              </a:tabLst>
            </a:pPr>
            <a:endParaRPr lang="en-GB" sz="2400" b="1" dirty="0">
              <a:effectLst/>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tabLst>
                <a:tab pos="457200" algn="l"/>
              </a:tabLst>
            </a:pPr>
            <a:r>
              <a:rPr lang="en-GB" sz="2400" b="1" dirty="0">
                <a:latin typeface="Aptos" panose="020B0004020202020204" pitchFamily="34" charset="0"/>
                <a:ea typeface="Times New Roman" panose="02020603050405020304" pitchFamily="18" charset="0"/>
                <a:cs typeface="Times New Roman" panose="02020603050405020304" pitchFamily="18" charset="0"/>
              </a:rPr>
              <a:t>Christmas in the Classroom– Mary Williams, WVS SEND Lead</a:t>
            </a:r>
          </a:p>
          <a:p>
            <a:pPr marL="342900" lvl="0" indent="-342900">
              <a:buFont typeface="Arial" panose="020B0604020202020204" pitchFamily="34" charset="0"/>
              <a:buChar char="•"/>
              <a:tabLst>
                <a:tab pos="457200" algn="l"/>
              </a:tabLst>
            </a:pPr>
            <a:endParaRPr lang="en-GB" sz="2400" b="1" i="0" dirty="0">
              <a:effectLst/>
              <a:latin typeface="Aptos" panose="020B0004020202020204" pitchFamily="34" charset="0"/>
            </a:endParaRPr>
          </a:p>
          <a:p>
            <a:pPr marL="342900" lvl="0" indent="-342900">
              <a:buFont typeface="Arial" panose="020B0604020202020204" pitchFamily="34" charset="0"/>
              <a:buChar char="•"/>
              <a:tabLst>
                <a:tab pos="457200" algn="l"/>
              </a:tabLst>
            </a:pPr>
            <a:r>
              <a:rPr lang="en-GB" sz="2400" b="1" dirty="0">
                <a:latin typeface="Aptos" panose="020B0004020202020204" pitchFamily="34" charset="0"/>
                <a:ea typeface="Times New Roman" panose="02020603050405020304" pitchFamily="18" charset="0"/>
                <a:cs typeface="Times New Roman" panose="02020603050405020304" pitchFamily="18" charset="0"/>
              </a:rPr>
              <a:t>Safeguarding update – Sadie Holloway, WVS DSL</a:t>
            </a:r>
            <a:endParaRPr lang="en-GB" sz="2400" b="1"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endParaRPr lang="en-GB" sz="2400" b="1"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GB" sz="2400" b="1" dirty="0">
                <a:effectLst/>
                <a:latin typeface="Aptos" panose="020B0004020202020204" pitchFamily="34" charset="0"/>
                <a:ea typeface="Times New Roman" panose="02020603050405020304" pitchFamily="18" charset="0"/>
                <a:cs typeface="Times New Roman" panose="02020603050405020304" pitchFamily="18" charset="0"/>
              </a:rPr>
              <a:t>PEP Updates and questions</a:t>
            </a:r>
            <a:r>
              <a:rPr lang="en-GB" sz="2400" dirty="0">
                <a:effectLst/>
                <a:latin typeface="Aptos" panose="020B0004020202020204" pitchFamily="34" charset="0"/>
                <a:ea typeface="Times New Roman" panose="02020603050405020304" pitchFamily="18" charset="0"/>
                <a:cs typeface="Times New Roman" panose="02020603050405020304" pitchFamily="18" charset="0"/>
              </a:rPr>
              <a:t> – </a:t>
            </a:r>
            <a:r>
              <a:rPr lang="en-GB" sz="2400" b="1" dirty="0">
                <a:effectLst/>
                <a:latin typeface="Aptos" panose="020B0004020202020204" pitchFamily="34" charset="0"/>
                <a:ea typeface="Times New Roman" panose="02020603050405020304" pitchFamily="18" charset="0"/>
                <a:cs typeface="Times New Roman" panose="02020603050405020304" pitchFamily="18" charset="0"/>
              </a:rPr>
              <a:t>Paula Hemming, WVS Learning Advocate</a:t>
            </a:r>
            <a:endParaRPr lang="en-GB" sz="2400" b="1" dirty="0">
              <a:effectLst/>
              <a:latin typeface="Aptos" panose="020B0004020202020204" pitchFamily="34" charset="0"/>
              <a:ea typeface="Aptos" panose="020B0004020202020204" pitchFamily="34" charset="0"/>
              <a:cs typeface="Times New Roman" panose="02020603050405020304" pitchFamily="18" charset="0"/>
            </a:endParaRPr>
          </a:p>
          <a:p>
            <a:endParaRPr lang="en-GB" sz="1800" b="1" dirty="0">
              <a:solidFill>
                <a:schemeClr val="tx1"/>
              </a:solidFill>
            </a:endParaRPr>
          </a:p>
        </p:txBody>
      </p:sp>
    </p:spTree>
    <p:extLst>
      <p:ext uri="{BB962C8B-B14F-4D97-AF65-F5344CB8AC3E}">
        <p14:creationId xmlns:p14="http://schemas.microsoft.com/office/powerpoint/2010/main" val="2470303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2EF26-4430-EB08-91FE-F22CDE8A0DC8}"/>
            </a:ext>
          </a:extLst>
        </p:cNvPr>
        <p:cNvGrpSpPr/>
        <p:nvPr/>
      </p:nvGrpSpPr>
      <p:grpSpPr>
        <a:xfrm>
          <a:off x="0" y="0"/>
          <a:ext cx="0" cy="0"/>
          <a:chOff x="0" y="0"/>
          <a:chExt cx="0" cy="0"/>
        </a:xfrm>
      </p:grpSpPr>
      <p:pic>
        <p:nvPicPr>
          <p:cNvPr id="6" name="object 3">
            <a:extLst>
              <a:ext uri="{FF2B5EF4-FFF2-40B4-BE49-F238E27FC236}">
                <a16:creationId xmlns:a16="http://schemas.microsoft.com/office/drawing/2014/main" id="{80281CA7-8F59-829D-95DE-EE5E24E504D3}"/>
              </a:ext>
              <a:ext uri="{C183D7F6-B498-43B3-948B-1728B52AA6E4}">
                <adec:decorative xmlns:adec="http://schemas.microsoft.com/office/drawing/2017/decorative" val="1"/>
              </a:ext>
            </a:extLst>
          </p:cNvPr>
          <p:cNvPicPr/>
          <p:nvPr/>
        </p:nvPicPr>
        <p:blipFill>
          <a:blip r:embed="rId2" cstate="print"/>
          <a:stretch>
            <a:fillRect/>
          </a:stretch>
        </p:blipFill>
        <p:spPr>
          <a:xfrm>
            <a:off x="179512" y="548680"/>
            <a:ext cx="8784976" cy="925666"/>
          </a:xfrm>
          <a:prstGeom prst="rect">
            <a:avLst/>
          </a:prstGeom>
        </p:spPr>
      </p:pic>
      <p:sp>
        <p:nvSpPr>
          <p:cNvPr id="2" name="Title 1">
            <a:extLst>
              <a:ext uri="{FF2B5EF4-FFF2-40B4-BE49-F238E27FC236}">
                <a16:creationId xmlns:a16="http://schemas.microsoft.com/office/drawing/2014/main" id="{25873EDE-FB65-B0F1-9C8F-6275F2FB0840}"/>
              </a:ext>
            </a:extLst>
          </p:cNvPr>
          <p:cNvSpPr>
            <a:spLocks noGrp="1"/>
          </p:cNvSpPr>
          <p:nvPr>
            <p:ph type="title"/>
          </p:nvPr>
        </p:nvSpPr>
        <p:spPr>
          <a:xfrm>
            <a:off x="1417637" y="-1143000"/>
            <a:ext cx="7269161" cy="1143000"/>
          </a:xfrm>
        </p:spPr>
        <p:txBody>
          <a:bodyPr lIns="91425" tIns="91425" rIns="91425" bIns="91425" anchor="b" anchorCtr="0"/>
          <a:lstStyle/>
          <a:p>
            <a:r>
              <a:rPr lang="en-GB" dirty="0"/>
              <a:t>Christmas in the classroom</a:t>
            </a:r>
          </a:p>
        </p:txBody>
      </p:sp>
      <p:sp>
        <p:nvSpPr>
          <p:cNvPr id="8" name="TextBox 7">
            <a:extLst>
              <a:ext uri="{FF2B5EF4-FFF2-40B4-BE49-F238E27FC236}">
                <a16:creationId xmlns:a16="http://schemas.microsoft.com/office/drawing/2014/main" id="{698D6EFB-9AB1-A4A2-709B-24851A5363E7}"/>
              </a:ext>
            </a:extLst>
          </p:cNvPr>
          <p:cNvSpPr txBox="1"/>
          <p:nvPr/>
        </p:nvSpPr>
        <p:spPr>
          <a:xfrm>
            <a:off x="107504" y="1628800"/>
            <a:ext cx="9144000" cy="4504631"/>
          </a:xfrm>
          <a:prstGeom prst="rect">
            <a:avLst/>
          </a:prstGeom>
          <a:noFill/>
        </p:spPr>
        <p:txBody>
          <a:bodyPr wrap="square">
            <a:spAutoFit/>
          </a:bodyPr>
          <a:lstStyle/>
          <a:p>
            <a:pPr marL="152710" marR="42351" indent="-144972">
              <a:lnSpc>
                <a:spcPct val="100800"/>
              </a:lnSpc>
              <a:spcBef>
                <a:spcPts val="55"/>
              </a:spcBef>
              <a:buFont typeface="Symbol"/>
              <a:buChar char=""/>
              <a:tabLst>
                <a:tab pos="152710" algn="l"/>
              </a:tabLst>
            </a:pPr>
            <a:r>
              <a:rPr lang="en-US" sz="1400" spc="48" dirty="0"/>
              <a:t>Children</a:t>
            </a:r>
            <a:r>
              <a:rPr lang="en-US" sz="1400" spc="35" dirty="0"/>
              <a:t> </a:t>
            </a:r>
            <a:r>
              <a:rPr lang="en-US" sz="1400" dirty="0"/>
              <a:t>in</a:t>
            </a:r>
            <a:r>
              <a:rPr lang="en-US" sz="1400" spc="38" dirty="0"/>
              <a:t> </a:t>
            </a:r>
            <a:r>
              <a:rPr lang="en-US" sz="1400" spc="35" dirty="0"/>
              <a:t>care</a:t>
            </a:r>
            <a:r>
              <a:rPr lang="en-US" sz="1400" spc="38" dirty="0"/>
              <a:t> may </a:t>
            </a:r>
            <a:r>
              <a:rPr lang="en-US" sz="1400" dirty="0"/>
              <a:t>return</a:t>
            </a:r>
            <a:r>
              <a:rPr lang="en-US" sz="1400" spc="38" dirty="0"/>
              <a:t> </a:t>
            </a:r>
            <a:r>
              <a:rPr lang="en-US" sz="1400" dirty="0"/>
              <a:t>to</a:t>
            </a:r>
            <a:r>
              <a:rPr lang="en-US" sz="1400" spc="38" dirty="0"/>
              <a:t> </a:t>
            </a:r>
            <a:r>
              <a:rPr lang="en-US" sz="1400" spc="42" dirty="0"/>
              <a:t>school</a:t>
            </a:r>
            <a:r>
              <a:rPr lang="en-US" sz="1400" spc="32" dirty="0"/>
              <a:t> </a:t>
            </a:r>
            <a:r>
              <a:rPr lang="en-US" sz="1400" dirty="0"/>
              <a:t>in</a:t>
            </a:r>
            <a:r>
              <a:rPr lang="en-US" sz="1400" spc="32" dirty="0"/>
              <a:t> </a:t>
            </a:r>
            <a:r>
              <a:rPr lang="en-US" sz="1400" spc="45" dirty="0"/>
              <a:t>January</a:t>
            </a:r>
            <a:r>
              <a:rPr lang="en-US" sz="1400" spc="38" dirty="0"/>
              <a:t> </a:t>
            </a:r>
            <a:r>
              <a:rPr lang="en-US" sz="1400" spc="48" dirty="0"/>
              <a:t>having</a:t>
            </a:r>
            <a:r>
              <a:rPr lang="en-US" sz="1400" spc="38" dirty="0"/>
              <a:t> </a:t>
            </a:r>
            <a:r>
              <a:rPr lang="en-US" sz="1400" spc="48" dirty="0"/>
              <a:t>experienced</a:t>
            </a:r>
            <a:r>
              <a:rPr lang="en-US" sz="1400" spc="35" dirty="0"/>
              <a:t> </a:t>
            </a:r>
            <a:r>
              <a:rPr lang="en-US" sz="1400" spc="32" dirty="0"/>
              <a:t>another</a:t>
            </a:r>
            <a:r>
              <a:rPr lang="en-US" sz="1400" spc="45" dirty="0"/>
              <a:t> </a:t>
            </a:r>
            <a:r>
              <a:rPr lang="en-US" sz="1400" spc="55" dirty="0"/>
              <a:t>home</a:t>
            </a:r>
            <a:r>
              <a:rPr lang="en-US" sz="1400" spc="42" dirty="0"/>
              <a:t> </a:t>
            </a:r>
            <a:r>
              <a:rPr lang="en-US" sz="1400" spc="51" dirty="0"/>
              <a:t>move</a:t>
            </a:r>
            <a:r>
              <a:rPr lang="en-US" sz="1400" spc="38" dirty="0"/>
              <a:t> </a:t>
            </a:r>
            <a:r>
              <a:rPr lang="en-US" sz="1400" spc="-237" dirty="0"/>
              <a:t>—</a:t>
            </a:r>
            <a:r>
              <a:rPr lang="en-US" sz="1400" spc="38" dirty="0"/>
              <a:t> </a:t>
            </a:r>
            <a:r>
              <a:rPr lang="en-US" sz="1400" spc="32" dirty="0"/>
              <a:t>or</a:t>
            </a:r>
            <a:r>
              <a:rPr lang="en-US" sz="1400" spc="38" dirty="0"/>
              <a:t> </a:t>
            </a:r>
            <a:r>
              <a:rPr lang="en-US" sz="1400" spc="26" dirty="0"/>
              <a:t>even </a:t>
            </a:r>
            <a:r>
              <a:rPr lang="en-US" sz="1400" spc="35" dirty="0"/>
              <a:t>entered</a:t>
            </a:r>
            <a:r>
              <a:rPr lang="en-US" sz="1400" spc="55" dirty="0"/>
              <a:t> </a:t>
            </a:r>
            <a:r>
              <a:rPr lang="en-US" sz="1400" spc="32" dirty="0"/>
              <a:t>care</a:t>
            </a:r>
            <a:r>
              <a:rPr lang="en-US" sz="1400" spc="61" dirty="0"/>
              <a:t> </a:t>
            </a:r>
            <a:r>
              <a:rPr lang="en-US" sz="1400" dirty="0"/>
              <a:t>for</a:t>
            </a:r>
            <a:r>
              <a:rPr lang="en-US" sz="1400" spc="58" dirty="0"/>
              <a:t> </a:t>
            </a:r>
            <a:r>
              <a:rPr lang="en-US" sz="1400" dirty="0"/>
              <a:t>the</a:t>
            </a:r>
            <a:r>
              <a:rPr lang="en-US" sz="1400" spc="55" dirty="0"/>
              <a:t> </a:t>
            </a:r>
            <a:r>
              <a:rPr lang="en-US" sz="1400" dirty="0"/>
              <a:t>first</a:t>
            </a:r>
            <a:r>
              <a:rPr lang="en-US" sz="1400" spc="58" dirty="0"/>
              <a:t> </a:t>
            </a:r>
            <a:r>
              <a:rPr lang="en-US" sz="1400" dirty="0"/>
              <a:t>time.</a:t>
            </a:r>
            <a:r>
              <a:rPr lang="en-US" sz="1400" spc="35" dirty="0"/>
              <a:t> </a:t>
            </a:r>
            <a:r>
              <a:rPr lang="en-US" sz="1400" spc="32" dirty="0"/>
              <a:t>For</a:t>
            </a:r>
            <a:r>
              <a:rPr lang="en-US" sz="1400" spc="58" dirty="0"/>
              <a:t> </a:t>
            </a:r>
            <a:r>
              <a:rPr lang="en-US" sz="1400" spc="38" dirty="0"/>
              <a:t>some,</a:t>
            </a:r>
            <a:r>
              <a:rPr lang="en-US" sz="1400" spc="26" dirty="0"/>
              <a:t> </a:t>
            </a:r>
            <a:r>
              <a:rPr lang="en-US" sz="1400" dirty="0"/>
              <a:t>the</a:t>
            </a:r>
            <a:r>
              <a:rPr lang="en-US" sz="1400" spc="64" dirty="0"/>
              <a:t> </a:t>
            </a:r>
            <a:r>
              <a:rPr lang="en-US" sz="1400" dirty="0"/>
              <a:t>festive</a:t>
            </a:r>
            <a:r>
              <a:rPr lang="en-US" sz="1400" spc="55" dirty="0"/>
              <a:t> </a:t>
            </a:r>
            <a:r>
              <a:rPr lang="en-US" sz="1400" spc="48" dirty="0"/>
              <a:t>period</a:t>
            </a:r>
            <a:r>
              <a:rPr lang="en-US" sz="1400" spc="61" dirty="0"/>
              <a:t> </a:t>
            </a:r>
            <a:r>
              <a:rPr lang="en-US" sz="1400" spc="42" dirty="0"/>
              <a:t>may</a:t>
            </a:r>
            <a:r>
              <a:rPr lang="en-US" sz="1400" spc="55" dirty="0"/>
              <a:t> </a:t>
            </a:r>
            <a:r>
              <a:rPr lang="en-US" sz="1400" spc="38" dirty="0"/>
              <a:t>have</a:t>
            </a:r>
            <a:r>
              <a:rPr lang="en-US" sz="1400" spc="55" dirty="0"/>
              <a:t> </a:t>
            </a:r>
            <a:r>
              <a:rPr lang="en-US" sz="1400" spc="58" dirty="0"/>
              <a:t>been</a:t>
            </a:r>
            <a:r>
              <a:rPr lang="en-US" sz="1400" spc="55" dirty="0"/>
              <a:t> </a:t>
            </a:r>
            <a:r>
              <a:rPr lang="en-US" sz="1400" spc="42" dirty="0"/>
              <a:t>marked</a:t>
            </a:r>
            <a:r>
              <a:rPr lang="en-US" sz="1400" spc="55" dirty="0"/>
              <a:t> </a:t>
            </a:r>
            <a:r>
              <a:rPr lang="en-US" sz="1400" spc="58" dirty="0"/>
              <a:t>by </a:t>
            </a:r>
            <a:r>
              <a:rPr lang="en-US" sz="1400" spc="-6" dirty="0"/>
              <a:t>instability, </a:t>
            </a:r>
            <a:r>
              <a:rPr lang="en-US" sz="1400" spc="32" dirty="0"/>
              <a:t>emotional</a:t>
            </a:r>
            <a:r>
              <a:rPr lang="en-US" sz="1400" spc="35" dirty="0"/>
              <a:t> upheaval,</a:t>
            </a:r>
            <a:r>
              <a:rPr lang="en-US" sz="1400" spc="10" dirty="0"/>
              <a:t> </a:t>
            </a:r>
            <a:r>
              <a:rPr lang="en-US" sz="1400" spc="35" dirty="0"/>
              <a:t>or </a:t>
            </a:r>
            <a:r>
              <a:rPr lang="en-US" sz="1400" spc="38" dirty="0"/>
              <a:t>feelings</a:t>
            </a:r>
            <a:r>
              <a:rPr lang="en-US" sz="1400" spc="32" dirty="0"/>
              <a:t> </a:t>
            </a:r>
            <a:r>
              <a:rPr lang="en-US" sz="1400" dirty="0"/>
              <a:t>of</a:t>
            </a:r>
            <a:r>
              <a:rPr lang="en-US" sz="1400" spc="58" dirty="0"/>
              <a:t> </a:t>
            </a:r>
            <a:r>
              <a:rPr lang="en-US" sz="1400" spc="-6" dirty="0"/>
              <a:t>isolation.</a:t>
            </a:r>
          </a:p>
          <a:p>
            <a:pPr>
              <a:lnSpc>
                <a:spcPct val="100000"/>
              </a:lnSpc>
              <a:spcBef>
                <a:spcPts val="29"/>
              </a:spcBef>
              <a:buFont typeface="Symbol"/>
              <a:buChar char=""/>
            </a:pPr>
            <a:endParaRPr lang="en-US" sz="1400" spc="-6" dirty="0"/>
          </a:p>
          <a:p>
            <a:pPr marL="152710" marR="3258" indent="-144972">
              <a:lnSpc>
                <a:spcPct val="101099"/>
              </a:lnSpc>
              <a:buFont typeface="Symbol"/>
              <a:buChar char=""/>
              <a:tabLst>
                <a:tab pos="152710" algn="l"/>
              </a:tabLst>
            </a:pPr>
            <a:r>
              <a:rPr lang="en-US" sz="1400" spc="38" dirty="0"/>
              <a:t>Christmas</a:t>
            </a:r>
            <a:r>
              <a:rPr lang="en-US" sz="1400" spc="67" dirty="0"/>
              <a:t> </a:t>
            </a:r>
            <a:r>
              <a:rPr lang="en-US" sz="1400" dirty="0"/>
              <a:t>in</a:t>
            </a:r>
            <a:r>
              <a:rPr lang="en-US" sz="1400" spc="73" dirty="0"/>
              <a:t> </a:t>
            </a:r>
            <a:r>
              <a:rPr lang="en-US" sz="1400" spc="42" dirty="0"/>
              <a:t>schools</a:t>
            </a:r>
            <a:r>
              <a:rPr lang="en-US" sz="1400" spc="71" dirty="0"/>
              <a:t> </a:t>
            </a:r>
            <a:r>
              <a:rPr lang="en-US" sz="1400" dirty="0"/>
              <a:t>is</a:t>
            </a:r>
            <a:r>
              <a:rPr lang="en-US" sz="1400" spc="67" dirty="0"/>
              <a:t> </a:t>
            </a:r>
            <a:r>
              <a:rPr lang="en-US" sz="1400" dirty="0"/>
              <a:t>often</a:t>
            </a:r>
            <a:r>
              <a:rPr lang="en-US" sz="1400" spc="73" dirty="0"/>
              <a:t> </a:t>
            </a:r>
            <a:r>
              <a:rPr lang="en-US" sz="1400" spc="35" dirty="0"/>
              <a:t>framed</a:t>
            </a:r>
            <a:r>
              <a:rPr lang="en-US" sz="1400" spc="73" dirty="0"/>
              <a:t> </a:t>
            </a:r>
            <a:r>
              <a:rPr lang="en-US" sz="1400" spc="35" dirty="0"/>
              <a:t>as</a:t>
            </a:r>
            <a:r>
              <a:rPr lang="en-US" sz="1400" spc="77" dirty="0"/>
              <a:t> </a:t>
            </a:r>
            <a:r>
              <a:rPr lang="en-US" sz="1400" spc="38" dirty="0"/>
              <a:t>a</a:t>
            </a:r>
            <a:r>
              <a:rPr lang="en-US" sz="1400" spc="71" dirty="0"/>
              <a:t> </a:t>
            </a:r>
            <a:r>
              <a:rPr lang="en-US" sz="1400" dirty="0"/>
              <a:t>joyful,</a:t>
            </a:r>
            <a:r>
              <a:rPr lang="en-US" sz="1400" spc="42" dirty="0"/>
              <a:t> </a:t>
            </a:r>
            <a:r>
              <a:rPr lang="en-US" sz="1400" dirty="0"/>
              <a:t>family-</a:t>
            </a:r>
            <a:r>
              <a:rPr lang="en-US" sz="1400" spc="35" dirty="0"/>
              <a:t>oriented</a:t>
            </a:r>
            <a:r>
              <a:rPr lang="en-US" sz="1400" spc="77" dirty="0"/>
              <a:t> </a:t>
            </a:r>
            <a:r>
              <a:rPr lang="en-US" sz="1400" dirty="0"/>
              <a:t>time</a:t>
            </a:r>
            <a:r>
              <a:rPr lang="en-US" sz="1400" spc="77" dirty="0"/>
              <a:t> </a:t>
            </a:r>
            <a:r>
              <a:rPr lang="en-US" sz="1400" spc="-237" dirty="0"/>
              <a:t>—</a:t>
            </a:r>
            <a:r>
              <a:rPr lang="en-US" sz="1400" spc="73" dirty="0"/>
              <a:t> </a:t>
            </a:r>
            <a:r>
              <a:rPr lang="en-US" sz="1400" spc="38" dirty="0"/>
              <a:t>but</a:t>
            </a:r>
            <a:r>
              <a:rPr lang="en-US" sz="1400" spc="73" dirty="0"/>
              <a:t> </a:t>
            </a:r>
            <a:r>
              <a:rPr lang="en-US" sz="1400" dirty="0"/>
              <a:t>for</a:t>
            </a:r>
            <a:r>
              <a:rPr lang="en-US" sz="1400" spc="73" dirty="0"/>
              <a:t> </a:t>
            </a:r>
            <a:r>
              <a:rPr lang="en-US" sz="1400" spc="35" dirty="0"/>
              <a:t>children</a:t>
            </a:r>
            <a:r>
              <a:rPr lang="en-US" sz="1400" spc="73" dirty="0"/>
              <a:t> </a:t>
            </a:r>
            <a:r>
              <a:rPr lang="en-US" sz="1400" dirty="0"/>
              <a:t>in</a:t>
            </a:r>
            <a:r>
              <a:rPr lang="en-US" sz="1400" spc="80" dirty="0"/>
              <a:t> </a:t>
            </a:r>
            <a:r>
              <a:rPr lang="en-US" sz="1400" dirty="0"/>
              <a:t>care,</a:t>
            </a:r>
            <a:r>
              <a:rPr lang="en-US" sz="1400" spc="45" dirty="0"/>
              <a:t> </a:t>
            </a:r>
            <a:r>
              <a:rPr lang="en-US" sz="1400" dirty="0"/>
              <a:t>it</a:t>
            </a:r>
            <a:r>
              <a:rPr lang="en-US" sz="1400" spc="77" dirty="0"/>
              <a:t> </a:t>
            </a:r>
            <a:r>
              <a:rPr lang="en-US" sz="1400" spc="29" dirty="0"/>
              <a:t>can </a:t>
            </a:r>
            <a:r>
              <a:rPr lang="en-US" sz="1400" spc="71" dirty="0"/>
              <a:t>be</a:t>
            </a:r>
            <a:r>
              <a:rPr lang="en-US" sz="1400" spc="38" dirty="0"/>
              <a:t> </a:t>
            </a:r>
            <a:r>
              <a:rPr lang="en-US" sz="1400" spc="48" dirty="0"/>
              <a:t>complex</a:t>
            </a:r>
            <a:r>
              <a:rPr lang="en-US" sz="1400" spc="38" dirty="0"/>
              <a:t> </a:t>
            </a:r>
            <a:r>
              <a:rPr lang="en-US" sz="1400" spc="51" dirty="0"/>
              <a:t>and </a:t>
            </a:r>
            <a:r>
              <a:rPr lang="en-US" sz="1400" spc="19" dirty="0"/>
              <a:t>painful.</a:t>
            </a:r>
            <a:r>
              <a:rPr lang="en-US" sz="1400" spc="13" dirty="0"/>
              <a:t> </a:t>
            </a:r>
            <a:r>
              <a:rPr lang="en-US" sz="1400" spc="29" dirty="0"/>
              <a:t>Festive</a:t>
            </a:r>
            <a:r>
              <a:rPr lang="en-US" sz="1400" spc="42" dirty="0"/>
              <a:t> </a:t>
            </a:r>
            <a:r>
              <a:rPr lang="en-US" sz="1400" spc="19" dirty="0"/>
              <a:t>activities</a:t>
            </a:r>
            <a:r>
              <a:rPr lang="en-US" sz="1400" spc="35" dirty="0"/>
              <a:t> </a:t>
            </a:r>
            <a:r>
              <a:rPr lang="en-US" sz="1400" spc="48" dirty="0"/>
              <a:t>can</a:t>
            </a:r>
            <a:r>
              <a:rPr lang="en-US" sz="1400" spc="42" dirty="0"/>
              <a:t> </a:t>
            </a:r>
            <a:r>
              <a:rPr lang="en-US" sz="1400" spc="19" dirty="0"/>
              <a:t>unintentionally</a:t>
            </a:r>
            <a:r>
              <a:rPr lang="en-US" sz="1400" spc="61" dirty="0"/>
              <a:t> </a:t>
            </a:r>
            <a:r>
              <a:rPr lang="en-US" sz="1400" b="1" spc="61" dirty="0">
                <a:latin typeface="Calibri"/>
                <a:cs typeface="Calibri"/>
              </a:rPr>
              <a:t>exclude,</a:t>
            </a:r>
            <a:r>
              <a:rPr lang="en-US" sz="1400" b="1" spc="42" dirty="0">
                <a:latin typeface="Calibri"/>
                <a:cs typeface="Calibri"/>
              </a:rPr>
              <a:t> </a:t>
            </a:r>
            <a:r>
              <a:rPr lang="en-US" sz="1400" b="1" spc="55" dirty="0">
                <a:latin typeface="Calibri"/>
                <a:cs typeface="Calibri"/>
              </a:rPr>
              <a:t>overwhelm</a:t>
            </a:r>
            <a:r>
              <a:rPr lang="en-US" sz="1400" spc="55" dirty="0"/>
              <a:t>,</a:t>
            </a:r>
            <a:r>
              <a:rPr lang="en-US" sz="1400" spc="16" dirty="0"/>
              <a:t> </a:t>
            </a:r>
            <a:r>
              <a:rPr lang="en-US" sz="1400" spc="32" dirty="0"/>
              <a:t>or</a:t>
            </a:r>
            <a:r>
              <a:rPr lang="en-US" sz="1400" spc="42" dirty="0"/>
              <a:t> </a:t>
            </a:r>
            <a:r>
              <a:rPr lang="en-US" sz="1400" b="1" spc="64" dirty="0">
                <a:latin typeface="Calibri"/>
                <a:cs typeface="Calibri"/>
              </a:rPr>
              <a:t>trigger</a:t>
            </a:r>
            <a:r>
              <a:rPr lang="en-US" sz="1400" b="1" spc="48" dirty="0">
                <a:latin typeface="Calibri"/>
                <a:cs typeface="Calibri"/>
              </a:rPr>
              <a:t> </a:t>
            </a:r>
            <a:r>
              <a:rPr lang="en-US" sz="1400" spc="26" dirty="0"/>
              <a:t>those </a:t>
            </a:r>
            <a:r>
              <a:rPr lang="en-US" sz="1400" spc="42" dirty="0"/>
              <a:t>navigating</a:t>
            </a:r>
            <a:r>
              <a:rPr lang="en-US" sz="1400" spc="64" dirty="0"/>
              <a:t> </a:t>
            </a:r>
            <a:r>
              <a:rPr lang="en-US" sz="1400" spc="32" dirty="0"/>
              <a:t>grief,</a:t>
            </a:r>
            <a:r>
              <a:rPr lang="en-US" sz="1400" spc="35" dirty="0"/>
              <a:t> </a:t>
            </a:r>
            <a:r>
              <a:rPr lang="en-US" sz="1400" spc="6" dirty="0"/>
              <a:t>trauma,</a:t>
            </a:r>
            <a:r>
              <a:rPr lang="en-US" sz="1400" spc="35" dirty="0"/>
              <a:t> </a:t>
            </a:r>
            <a:r>
              <a:rPr lang="en-US" sz="1400" spc="32" dirty="0"/>
              <a:t>or</a:t>
            </a:r>
            <a:r>
              <a:rPr lang="en-US" sz="1400" spc="64" dirty="0"/>
              <a:t> </a:t>
            </a:r>
            <a:r>
              <a:rPr lang="en-US" sz="1400" spc="6" dirty="0"/>
              <a:t>instability.</a:t>
            </a:r>
            <a:r>
              <a:rPr lang="en-US" sz="1400" spc="45" dirty="0"/>
              <a:t> </a:t>
            </a:r>
            <a:r>
              <a:rPr lang="en-US" sz="1400" spc="55" dirty="0"/>
              <a:t>Songs,</a:t>
            </a:r>
            <a:r>
              <a:rPr lang="en-US" sz="1400" spc="35" dirty="0"/>
              <a:t> </a:t>
            </a:r>
            <a:r>
              <a:rPr lang="en-US" sz="1400" spc="29" dirty="0"/>
              <a:t>smells,</a:t>
            </a:r>
            <a:r>
              <a:rPr lang="en-US" sz="1400" spc="45" dirty="0"/>
              <a:t> </a:t>
            </a:r>
            <a:r>
              <a:rPr lang="en-US" sz="1400" spc="6" dirty="0"/>
              <a:t>stories,</a:t>
            </a:r>
            <a:r>
              <a:rPr lang="en-US" sz="1400" spc="35" dirty="0"/>
              <a:t> </a:t>
            </a:r>
            <a:r>
              <a:rPr lang="en-US" sz="1400" spc="32" dirty="0"/>
              <a:t>or</a:t>
            </a:r>
            <a:r>
              <a:rPr lang="en-US" sz="1400" spc="64" dirty="0"/>
              <a:t> </a:t>
            </a:r>
            <a:r>
              <a:rPr lang="en-US" sz="1400" spc="42" dirty="0"/>
              <a:t>assignments</a:t>
            </a:r>
            <a:r>
              <a:rPr lang="en-US" sz="1400" spc="61" dirty="0"/>
              <a:t> </a:t>
            </a:r>
            <a:r>
              <a:rPr lang="en-US" sz="1400" spc="6" dirty="0"/>
              <a:t>like</a:t>
            </a:r>
            <a:r>
              <a:rPr lang="en-US" sz="1400" spc="64" dirty="0"/>
              <a:t> </a:t>
            </a:r>
            <a:r>
              <a:rPr lang="en-US" sz="1400" spc="6" dirty="0"/>
              <a:t>“write</a:t>
            </a:r>
            <a:r>
              <a:rPr lang="en-US" sz="1400" spc="73" dirty="0"/>
              <a:t> </a:t>
            </a:r>
            <a:r>
              <a:rPr lang="en-US" sz="1400" spc="42" dirty="0"/>
              <a:t>about</a:t>
            </a:r>
            <a:r>
              <a:rPr lang="en-US" sz="1400" spc="64" dirty="0"/>
              <a:t> </a:t>
            </a:r>
            <a:r>
              <a:rPr lang="en-US" sz="1400" spc="22" dirty="0"/>
              <a:t>your </a:t>
            </a:r>
            <a:r>
              <a:rPr lang="en-US" sz="1400" dirty="0"/>
              <a:t>family</a:t>
            </a:r>
            <a:r>
              <a:rPr lang="en-US" sz="1400" spc="73" dirty="0"/>
              <a:t> </a:t>
            </a:r>
            <a:r>
              <a:rPr lang="en-US" sz="1400" dirty="0"/>
              <a:t>traditions”</a:t>
            </a:r>
            <a:r>
              <a:rPr lang="en-US" sz="1400" spc="80" dirty="0"/>
              <a:t> </a:t>
            </a:r>
            <a:r>
              <a:rPr lang="en-US" sz="1400" spc="42" dirty="0"/>
              <a:t>may</a:t>
            </a:r>
            <a:r>
              <a:rPr lang="en-US" sz="1400" spc="77" dirty="0"/>
              <a:t> </a:t>
            </a:r>
            <a:r>
              <a:rPr lang="en-US" sz="1400" spc="32" dirty="0"/>
              <a:t>serve</a:t>
            </a:r>
            <a:r>
              <a:rPr lang="en-US" sz="1400" spc="77" dirty="0"/>
              <a:t> </a:t>
            </a:r>
            <a:r>
              <a:rPr lang="en-US" sz="1400" spc="35" dirty="0"/>
              <a:t>as</a:t>
            </a:r>
            <a:r>
              <a:rPr lang="en-US" sz="1400" spc="80" dirty="0"/>
              <a:t> </a:t>
            </a:r>
            <a:r>
              <a:rPr lang="en-US" sz="1400" dirty="0"/>
              <a:t>painful</a:t>
            </a:r>
            <a:r>
              <a:rPr lang="en-US" sz="1400" spc="73" dirty="0"/>
              <a:t> </a:t>
            </a:r>
            <a:r>
              <a:rPr lang="en-US" sz="1400" spc="38" dirty="0"/>
              <a:t>reminders</a:t>
            </a:r>
            <a:r>
              <a:rPr lang="en-US" sz="1400" spc="73" dirty="0"/>
              <a:t> </a:t>
            </a:r>
            <a:r>
              <a:rPr lang="en-US" sz="1400" dirty="0"/>
              <a:t>of</a:t>
            </a:r>
            <a:r>
              <a:rPr lang="en-US" sz="1400" spc="99" dirty="0"/>
              <a:t> </a:t>
            </a:r>
            <a:r>
              <a:rPr lang="en-US" sz="1400" dirty="0"/>
              <a:t>what’s</a:t>
            </a:r>
            <a:r>
              <a:rPr lang="en-US" sz="1400" spc="73" dirty="0"/>
              <a:t> </a:t>
            </a:r>
            <a:r>
              <a:rPr lang="en-US" sz="1400" spc="58" dirty="0"/>
              <a:t>been</a:t>
            </a:r>
            <a:r>
              <a:rPr lang="en-US" sz="1400" spc="77" dirty="0"/>
              <a:t> </a:t>
            </a:r>
            <a:r>
              <a:rPr lang="en-US" sz="1400" dirty="0"/>
              <a:t>lost</a:t>
            </a:r>
            <a:r>
              <a:rPr lang="en-US" sz="1400" spc="99" dirty="0"/>
              <a:t> </a:t>
            </a:r>
            <a:r>
              <a:rPr lang="en-US" sz="1400" spc="-237" dirty="0"/>
              <a:t>—</a:t>
            </a:r>
            <a:r>
              <a:rPr lang="en-US" sz="1400" spc="77" dirty="0"/>
              <a:t> </a:t>
            </a:r>
            <a:r>
              <a:rPr lang="en-US" sz="1400" spc="32" dirty="0"/>
              <a:t>or</a:t>
            </a:r>
            <a:r>
              <a:rPr lang="en-US" sz="1400" spc="77" dirty="0"/>
              <a:t> </a:t>
            </a:r>
            <a:r>
              <a:rPr lang="en-US" sz="1400" dirty="0"/>
              <a:t>what’s</a:t>
            </a:r>
            <a:r>
              <a:rPr lang="en-US" sz="1400" spc="80" dirty="0"/>
              <a:t> </a:t>
            </a:r>
            <a:r>
              <a:rPr lang="en-US" sz="1400" spc="35" dirty="0"/>
              <a:t>never</a:t>
            </a:r>
            <a:r>
              <a:rPr lang="en-US" sz="1400" spc="73" dirty="0"/>
              <a:t> </a:t>
            </a:r>
            <a:r>
              <a:rPr lang="en-US" sz="1400" spc="26" dirty="0"/>
              <a:t>existed.</a:t>
            </a:r>
          </a:p>
          <a:p>
            <a:pPr>
              <a:lnSpc>
                <a:spcPct val="100000"/>
              </a:lnSpc>
              <a:spcBef>
                <a:spcPts val="176"/>
              </a:spcBef>
              <a:buFont typeface="Symbol"/>
              <a:buChar char=""/>
            </a:pPr>
            <a:endParaRPr lang="en-US" sz="1400" spc="26" dirty="0"/>
          </a:p>
          <a:p>
            <a:pPr marL="151894" marR="95698" indent="-144158" algn="just">
              <a:lnSpc>
                <a:spcPct val="100899"/>
              </a:lnSpc>
              <a:buFont typeface="Symbol"/>
              <a:buChar char=""/>
              <a:tabLst>
                <a:tab pos="152710" algn="l"/>
              </a:tabLst>
            </a:pPr>
            <a:r>
              <a:rPr lang="en-US" sz="1400" spc="32" dirty="0"/>
              <a:t>For </a:t>
            </a:r>
            <a:r>
              <a:rPr lang="en-US" sz="1400" spc="42" dirty="0"/>
              <a:t>many</a:t>
            </a:r>
            <a:r>
              <a:rPr lang="en-US" sz="1400" spc="35" dirty="0"/>
              <a:t> </a:t>
            </a:r>
            <a:r>
              <a:rPr lang="en-US" sz="1400" spc="38" dirty="0"/>
              <a:t>children</a:t>
            </a:r>
            <a:r>
              <a:rPr lang="en-US" sz="1400" spc="35" dirty="0"/>
              <a:t> </a:t>
            </a:r>
            <a:r>
              <a:rPr lang="en-US" sz="1400" dirty="0"/>
              <a:t>in</a:t>
            </a:r>
            <a:r>
              <a:rPr lang="en-US" sz="1400" spc="35" dirty="0"/>
              <a:t> </a:t>
            </a:r>
            <a:r>
              <a:rPr lang="en-US" sz="1400" dirty="0"/>
              <a:t>care,</a:t>
            </a:r>
            <a:r>
              <a:rPr lang="en-US" sz="1400" spc="10" dirty="0"/>
              <a:t> </a:t>
            </a:r>
            <a:r>
              <a:rPr lang="en-US" sz="1400" b="1" spc="55" dirty="0">
                <a:latin typeface="Calibri"/>
                <a:cs typeface="Calibri"/>
              </a:rPr>
              <a:t>school</a:t>
            </a:r>
            <a:r>
              <a:rPr lang="en-US" sz="1400" b="1" spc="35" dirty="0">
                <a:latin typeface="Calibri"/>
                <a:cs typeface="Calibri"/>
              </a:rPr>
              <a:t> </a:t>
            </a:r>
            <a:r>
              <a:rPr lang="en-US" sz="1400" b="1" spc="45" dirty="0">
                <a:latin typeface="Calibri"/>
                <a:cs typeface="Calibri"/>
              </a:rPr>
              <a:t>is</a:t>
            </a:r>
            <a:r>
              <a:rPr lang="en-US" sz="1400" b="1" spc="35" dirty="0">
                <a:latin typeface="Calibri"/>
                <a:cs typeface="Calibri"/>
              </a:rPr>
              <a:t> </a:t>
            </a:r>
            <a:r>
              <a:rPr lang="en-US" sz="1400" b="1" spc="48" dirty="0">
                <a:latin typeface="Calibri"/>
                <a:cs typeface="Calibri"/>
              </a:rPr>
              <a:t>the</a:t>
            </a:r>
            <a:r>
              <a:rPr lang="en-US" sz="1400" b="1" spc="38" dirty="0">
                <a:latin typeface="Calibri"/>
                <a:cs typeface="Calibri"/>
              </a:rPr>
              <a:t> </a:t>
            </a:r>
            <a:r>
              <a:rPr lang="en-US" sz="1400" b="1" spc="55" dirty="0">
                <a:latin typeface="Calibri"/>
                <a:cs typeface="Calibri"/>
              </a:rPr>
              <a:t>most</a:t>
            </a:r>
            <a:r>
              <a:rPr lang="en-US" sz="1400" b="1" spc="35" dirty="0">
                <a:latin typeface="Calibri"/>
                <a:cs typeface="Calibri"/>
              </a:rPr>
              <a:t> </a:t>
            </a:r>
            <a:r>
              <a:rPr lang="en-US" sz="1400" b="1" spc="48" dirty="0">
                <a:latin typeface="Calibri"/>
                <a:cs typeface="Calibri"/>
              </a:rPr>
              <a:t>consistent</a:t>
            </a:r>
            <a:r>
              <a:rPr lang="en-US" sz="1400" b="1" spc="35" dirty="0">
                <a:latin typeface="Calibri"/>
                <a:cs typeface="Calibri"/>
              </a:rPr>
              <a:t> </a:t>
            </a:r>
            <a:r>
              <a:rPr lang="en-US" sz="1400" b="1" spc="64" dirty="0">
                <a:latin typeface="Calibri"/>
                <a:cs typeface="Calibri"/>
              </a:rPr>
              <a:t>and</a:t>
            </a:r>
            <a:r>
              <a:rPr lang="en-US" sz="1400" b="1" spc="32" dirty="0">
                <a:latin typeface="Calibri"/>
                <a:cs typeface="Calibri"/>
              </a:rPr>
              <a:t> </a:t>
            </a:r>
            <a:r>
              <a:rPr lang="en-US" sz="1400" b="1" spc="51" dirty="0">
                <a:latin typeface="Calibri"/>
                <a:cs typeface="Calibri"/>
              </a:rPr>
              <a:t>emotionally</a:t>
            </a:r>
            <a:r>
              <a:rPr lang="en-US" sz="1400" b="1" spc="38" dirty="0">
                <a:latin typeface="Calibri"/>
                <a:cs typeface="Calibri"/>
              </a:rPr>
              <a:t> </a:t>
            </a:r>
            <a:r>
              <a:rPr lang="en-US" sz="1400" b="1" spc="51" dirty="0">
                <a:latin typeface="Calibri"/>
                <a:cs typeface="Calibri"/>
              </a:rPr>
              <a:t>safe</a:t>
            </a:r>
            <a:r>
              <a:rPr lang="en-US" sz="1400" b="1" spc="35" dirty="0">
                <a:latin typeface="Calibri"/>
                <a:cs typeface="Calibri"/>
              </a:rPr>
              <a:t> </a:t>
            </a:r>
            <a:r>
              <a:rPr lang="en-US" sz="1400" b="1" spc="61" dirty="0">
                <a:latin typeface="Calibri"/>
                <a:cs typeface="Calibri"/>
              </a:rPr>
              <a:t>place</a:t>
            </a:r>
            <a:r>
              <a:rPr lang="en-US" sz="1400" b="1" spc="38" dirty="0">
                <a:latin typeface="Calibri"/>
                <a:cs typeface="Calibri"/>
              </a:rPr>
              <a:t> </a:t>
            </a:r>
            <a:r>
              <a:rPr lang="en-US" sz="1400" b="1" spc="51" dirty="0">
                <a:latin typeface="Calibri"/>
                <a:cs typeface="Calibri"/>
              </a:rPr>
              <a:t>they</a:t>
            </a:r>
            <a:r>
              <a:rPr lang="en-US" sz="1400" b="1" spc="38" dirty="0">
                <a:latin typeface="Calibri"/>
                <a:cs typeface="Calibri"/>
              </a:rPr>
              <a:t> </a:t>
            </a:r>
            <a:r>
              <a:rPr lang="en-US" sz="1400" b="1" spc="48" dirty="0">
                <a:latin typeface="Calibri"/>
                <a:cs typeface="Calibri"/>
              </a:rPr>
              <a:t>have</a:t>
            </a:r>
            <a:r>
              <a:rPr lang="en-US" sz="1400" spc="48" dirty="0"/>
              <a:t>. 	</a:t>
            </a:r>
            <a:r>
              <a:rPr lang="en-US" sz="1400" spc="32" dirty="0"/>
              <a:t>Teachers</a:t>
            </a:r>
            <a:r>
              <a:rPr lang="en-US" sz="1400" spc="51" dirty="0"/>
              <a:t> and</a:t>
            </a:r>
            <a:r>
              <a:rPr lang="en-US" sz="1400" spc="48" dirty="0"/>
              <a:t> </a:t>
            </a:r>
            <a:r>
              <a:rPr lang="en-US" sz="1400" spc="38" dirty="0"/>
              <a:t>support</a:t>
            </a:r>
            <a:r>
              <a:rPr lang="en-US" sz="1400" spc="58" dirty="0"/>
              <a:t> </a:t>
            </a:r>
            <a:r>
              <a:rPr lang="en-US" sz="1400" spc="6" dirty="0"/>
              <a:t>staff</a:t>
            </a:r>
            <a:r>
              <a:rPr lang="en-US" sz="1400" spc="71" dirty="0"/>
              <a:t> </a:t>
            </a:r>
            <a:r>
              <a:rPr lang="en-US" sz="1400" spc="6" dirty="0"/>
              <a:t>often</a:t>
            </a:r>
            <a:r>
              <a:rPr lang="en-US" sz="1400" spc="48" dirty="0"/>
              <a:t> </a:t>
            </a:r>
            <a:r>
              <a:rPr lang="en-US" sz="1400" spc="35" dirty="0"/>
              <a:t>serve</a:t>
            </a:r>
            <a:r>
              <a:rPr lang="en-US" sz="1400" spc="48" dirty="0"/>
              <a:t> </a:t>
            </a:r>
            <a:r>
              <a:rPr lang="en-US" sz="1400" spc="38" dirty="0"/>
              <a:t>as</a:t>
            </a:r>
            <a:r>
              <a:rPr lang="en-US" sz="1400" spc="45" dirty="0"/>
              <a:t> </a:t>
            </a:r>
            <a:r>
              <a:rPr lang="en-US" sz="1400" spc="32" dirty="0"/>
              <a:t>key</a:t>
            </a:r>
            <a:r>
              <a:rPr lang="en-US" sz="1400" spc="55" dirty="0"/>
              <a:t> </a:t>
            </a:r>
            <a:r>
              <a:rPr lang="en-US" sz="1400" spc="32" dirty="0"/>
              <a:t>adults</a:t>
            </a:r>
            <a:r>
              <a:rPr lang="en-US" sz="1400" spc="45" dirty="0"/>
              <a:t> </a:t>
            </a:r>
            <a:r>
              <a:rPr lang="en-US" sz="1400" spc="6" dirty="0"/>
              <a:t>in</a:t>
            </a:r>
            <a:r>
              <a:rPr lang="en-US" sz="1400" spc="48" dirty="0"/>
              <a:t> </a:t>
            </a:r>
            <a:r>
              <a:rPr lang="en-US" sz="1400" spc="38" dirty="0"/>
              <a:t>a</a:t>
            </a:r>
            <a:r>
              <a:rPr lang="en-US" sz="1400" spc="45" dirty="0"/>
              <a:t> </a:t>
            </a:r>
            <a:r>
              <a:rPr lang="en-US" sz="1400" spc="6" dirty="0"/>
              <a:t>child’s</a:t>
            </a:r>
            <a:r>
              <a:rPr lang="en-US" sz="1400" spc="45" dirty="0"/>
              <a:t> </a:t>
            </a:r>
            <a:r>
              <a:rPr lang="en-US" sz="1400" spc="6" dirty="0"/>
              <a:t>life.</a:t>
            </a:r>
            <a:r>
              <a:rPr lang="en-US" sz="1400" spc="10" dirty="0"/>
              <a:t> </a:t>
            </a:r>
            <a:r>
              <a:rPr lang="en-US" sz="1400" spc="6" dirty="0"/>
              <a:t>Your</a:t>
            </a:r>
            <a:r>
              <a:rPr lang="en-US" sz="1400" spc="48" dirty="0"/>
              <a:t> approach </a:t>
            </a:r>
            <a:r>
              <a:rPr lang="en-US" sz="1400" spc="38" dirty="0"/>
              <a:t>over</a:t>
            </a:r>
            <a:r>
              <a:rPr lang="en-US" sz="1400" spc="48" dirty="0"/>
              <a:t> </a:t>
            </a:r>
            <a:r>
              <a:rPr lang="en-US" sz="1400" spc="6" dirty="0"/>
              <a:t>this</a:t>
            </a:r>
            <a:r>
              <a:rPr lang="en-US" sz="1400" spc="45" dirty="0"/>
              <a:t> </a:t>
            </a:r>
            <a:r>
              <a:rPr lang="en-US" sz="1400" spc="42" dirty="0"/>
              <a:t>period 	</a:t>
            </a:r>
            <a:r>
              <a:rPr lang="en-US" sz="1400" spc="45" dirty="0"/>
              <a:t>can</a:t>
            </a:r>
            <a:r>
              <a:rPr lang="en-US" sz="1400" spc="58" dirty="0"/>
              <a:t> </a:t>
            </a:r>
            <a:r>
              <a:rPr lang="en-US" sz="1400" dirty="0"/>
              <a:t>offer</a:t>
            </a:r>
            <a:r>
              <a:rPr lang="en-US" sz="1400" spc="58" dirty="0"/>
              <a:t> </a:t>
            </a:r>
            <a:r>
              <a:rPr lang="en-US" sz="1400" spc="42" dirty="0"/>
              <a:t>something</a:t>
            </a:r>
            <a:r>
              <a:rPr lang="en-US" sz="1400" spc="58" dirty="0"/>
              <a:t> </a:t>
            </a:r>
            <a:r>
              <a:rPr lang="en-US" sz="1400" dirty="0"/>
              <a:t>vital:</a:t>
            </a:r>
            <a:r>
              <a:rPr lang="en-US" sz="1400" spc="61" dirty="0"/>
              <a:t> </a:t>
            </a:r>
            <a:r>
              <a:rPr lang="en-US" sz="1400" b="1" spc="38" dirty="0">
                <a:latin typeface="Calibri"/>
                <a:cs typeface="Calibri"/>
              </a:rPr>
              <a:t>stability,</a:t>
            </a:r>
            <a:r>
              <a:rPr lang="en-US" sz="1400" b="1" spc="32" dirty="0">
                <a:latin typeface="Calibri"/>
                <a:cs typeface="Calibri"/>
              </a:rPr>
              <a:t> </a:t>
            </a:r>
            <a:r>
              <a:rPr lang="en-US" sz="1400" b="1" spc="55" dirty="0">
                <a:latin typeface="Calibri"/>
                <a:cs typeface="Calibri"/>
              </a:rPr>
              <a:t>kindness,</a:t>
            </a:r>
            <a:r>
              <a:rPr lang="en-US" sz="1400" b="1" spc="29" dirty="0">
                <a:latin typeface="Calibri"/>
                <a:cs typeface="Calibri"/>
              </a:rPr>
              <a:t> </a:t>
            </a:r>
            <a:r>
              <a:rPr lang="en-US" sz="1400" b="1" spc="64" dirty="0">
                <a:latin typeface="Calibri"/>
                <a:cs typeface="Calibri"/>
              </a:rPr>
              <a:t>and</a:t>
            </a:r>
            <a:r>
              <a:rPr lang="en-US" sz="1400" b="1" spc="58" dirty="0">
                <a:latin typeface="Calibri"/>
                <a:cs typeface="Calibri"/>
              </a:rPr>
              <a:t> </a:t>
            </a:r>
            <a:r>
              <a:rPr lang="en-US" sz="1400" b="1" spc="61" dirty="0">
                <a:latin typeface="Calibri"/>
                <a:cs typeface="Calibri"/>
              </a:rPr>
              <a:t>psychological</a:t>
            </a:r>
            <a:r>
              <a:rPr lang="en-US" sz="1400" b="1" spc="51" dirty="0">
                <a:latin typeface="Calibri"/>
                <a:cs typeface="Calibri"/>
              </a:rPr>
              <a:t> </a:t>
            </a:r>
            <a:r>
              <a:rPr lang="en-US" sz="1400" b="1" spc="38" dirty="0">
                <a:latin typeface="Calibri"/>
                <a:cs typeface="Calibri"/>
              </a:rPr>
              <a:t>safety</a:t>
            </a:r>
            <a:r>
              <a:rPr lang="en-US" sz="1400" spc="38" dirty="0"/>
              <a:t>.</a:t>
            </a:r>
          </a:p>
          <a:p>
            <a:pPr>
              <a:lnSpc>
                <a:spcPct val="100000"/>
              </a:lnSpc>
              <a:spcBef>
                <a:spcPts val="183"/>
              </a:spcBef>
              <a:buFont typeface="Symbol"/>
              <a:buChar char=""/>
            </a:pPr>
            <a:endParaRPr lang="en-US" sz="1400" spc="38" dirty="0"/>
          </a:p>
          <a:p>
            <a:pPr marL="152710" marR="240670" indent="-144972">
              <a:lnSpc>
                <a:spcPct val="100800"/>
              </a:lnSpc>
              <a:buFont typeface="Symbol"/>
              <a:buChar char=""/>
              <a:tabLst>
                <a:tab pos="152710" algn="l"/>
              </a:tabLst>
            </a:pPr>
            <a:r>
              <a:rPr lang="en-US" sz="1400" spc="48" dirty="0"/>
              <a:t>Children</a:t>
            </a:r>
            <a:r>
              <a:rPr lang="en-US" sz="1400" spc="58" dirty="0"/>
              <a:t> </a:t>
            </a:r>
            <a:r>
              <a:rPr lang="en-US" sz="1400" spc="45" dirty="0"/>
              <a:t>impacted</a:t>
            </a:r>
            <a:r>
              <a:rPr lang="en-US" sz="1400" spc="61" dirty="0"/>
              <a:t> </a:t>
            </a:r>
            <a:r>
              <a:rPr lang="en-US" sz="1400" spc="58" dirty="0"/>
              <a:t>by</a:t>
            </a:r>
            <a:r>
              <a:rPr lang="en-US" sz="1400" spc="61" dirty="0"/>
              <a:t> </a:t>
            </a:r>
            <a:r>
              <a:rPr lang="en-US" sz="1400" dirty="0"/>
              <a:t>trauma</a:t>
            </a:r>
            <a:r>
              <a:rPr lang="en-US" sz="1400" spc="58" dirty="0"/>
              <a:t> </a:t>
            </a:r>
            <a:r>
              <a:rPr lang="en-US" sz="1400" spc="38" dirty="0"/>
              <a:t>tend</a:t>
            </a:r>
            <a:r>
              <a:rPr lang="en-US" sz="1400" spc="64" dirty="0"/>
              <a:t> </a:t>
            </a:r>
            <a:r>
              <a:rPr lang="en-US" sz="1400" dirty="0"/>
              <a:t>to</a:t>
            </a:r>
            <a:r>
              <a:rPr lang="en-US" sz="1400" spc="61" dirty="0"/>
              <a:t> </a:t>
            </a:r>
            <a:r>
              <a:rPr lang="en-US" sz="1400" dirty="0"/>
              <a:t>thrive</a:t>
            </a:r>
            <a:r>
              <a:rPr lang="en-US" sz="1400" spc="61" dirty="0"/>
              <a:t> </a:t>
            </a:r>
            <a:r>
              <a:rPr lang="en-US" sz="1400" dirty="0"/>
              <a:t>in</a:t>
            </a:r>
            <a:r>
              <a:rPr lang="en-US" sz="1400" spc="58" dirty="0"/>
              <a:t> </a:t>
            </a:r>
            <a:r>
              <a:rPr lang="en-US" sz="1400" spc="32" dirty="0"/>
              <a:t>environments</a:t>
            </a:r>
            <a:r>
              <a:rPr lang="en-US" sz="1400" spc="58" dirty="0"/>
              <a:t> </a:t>
            </a:r>
            <a:r>
              <a:rPr lang="en-US" sz="1400" spc="32" dirty="0"/>
              <a:t>where</a:t>
            </a:r>
            <a:r>
              <a:rPr lang="en-US" sz="1400" spc="67" dirty="0"/>
              <a:t> </a:t>
            </a:r>
            <a:r>
              <a:rPr lang="en-US" sz="1400" spc="38" dirty="0"/>
              <a:t>things</a:t>
            </a:r>
            <a:r>
              <a:rPr lang="en-US" sz="1400" spc="58" dirty="0"/>
              <a:t> </a:t>
            </a:r>
            <a:r>
              <a:rPr lang="en-US" sz="1400" dirty="0"/>
              <a:t>are</a:t>
            </a:r>
            <a:r>
              <a:rPr lang="en-US" sz="1400" spc="77" dirty="0"/>
              <a:t> </a:t>
            </a:r>
            <a:r>
              <a:rPr lang="en-US" sz="1400" b="1" spc="55" dirty="0">
                <a:latin typeface="Calibri"/>
                <a:cs typeface="Calibri"/>
              </a:rPr>
              <a:t>predictable</a:t>
            </a:r>
            <a:r>
              <a:rPr lang="en-US" sz="1400" b="1" spc="64" dirty="0">
                <a:latin typeface="Calibri"/>
                <a:cs typeface="Calibri"/>
              </a:rPr>
              <a:t> </a:t>
            </a:r>
            <a:r>
              <a:rPr lang="en-US" sz="1400" b="1" spc="48" dirty="0">
                <a:latin typeface="Calibri"/>
                <a:cs typeface="Calibri"/>
              </a:rPr>
              <a:t>and </a:t>
            </a:r>
            <a:r>
              <a:rPr lang="en-US" sz="1400" b="1" spc="45" dirty="0">
                <a:latin typeface="Calibri"/>
                <a:cs typeface="Calibri"/>
              </a:rPr>
              <a:t>consistent</a:t>
            </a:r>
            <a:r>
              <a:rPr lang="en-US" sz="1400" spc="45" dirty="0"/>
              <a:t>.</a:t>
            </a:r>
            <a:r>
              <a:rPr lang="en-US" sz="1400" spc="10" dirty="0"/>
              <a:t> </a:t>
            </a:r>
            <a:r>
              <a:rPr lang="en-US" sz="1400" spc="45" dirty="0"/>
              <a:t>The</a:t>
            </a:r>
            <a:r>
              <a:rPr lang="en-US" sz="1400" spc="58" dirty="0"/>
              <a:t> </a:t>
            </a:r>
            <a:r>
              <a:rPr lang="en-US" sz="1400" spc="13" dirty="0"/>
              <a:t>festive</a:t>
            </a:r>
            <a:r>
              <a:rPr lang="en-US" sz="1400" spc="58" dirty="0"/>
              <a:t> </a:t>
            </a:r>
            <a:r>
              <a:rPr lang="en-US" sz="1400" spc="35" dirty="0"/>
              <a:t>season,</a:t>
            </a:r>
            <a:r>
              <a:rPr lang="en-US" sz="1400" spc="32" dirty="0"/>
              <a:t> </a:t>
            </a:r>
            <a:r>
              <a:rPr lang="en-US" sz="1400" spc="13" dirty="0"/>
              <a:t>with</a:t>
            </a:r>
            <a:r>
              <a:rPr lang="en-US" sz="1400" spc="58" dirty="0"/>
              <a:t> </a:t>
            </a:r>
            <a:r>
              <a:rPr lang="en-US" sz="1400" spc="13" dirty="0"/>
              <a:t>all</a:t>
            </a:r>
            <a:r>
              <a:rPr lang="en-US" sz="1400" spc="58" dirty="0"/>
              <a:t> </a:t>
            </a:r>
            <a:r>
              <a:rPr lang="en-US" sz="1400" spc="13" dirty="0"/>
              <a:t>its</a:t>
            </a:r>
            <a:r>
              <a:rPr lang="en-US" sz="1400" spc="61" dirty="0"/>
              <a:t> </a:t>
            </a:r>
            <a:r>
              <a:rPr lang="en-US" sz="1400" spc="55" dirty="0"/>
              <a:t>changes</a:t>
            </a:r>
            <a:r>
              <a:rPr lang="en-US" sz="1400" spc="51" dirty="0"/>
              <a:t> </a:t>
            </a:r>
            <a:r>
              <a:rPr lang="en-US" sz="1400" spc="13" dirty="0"/>
              <a:t>to</a:t>
            </a:r>
            <a:r>
              <a:rPr lang="en-US" sz="1400" spc="61" dirty="0"/>
              <a:t> </a:t>
            </a:r>
            <a:r>
              <a:rPr lang="en-US" sz="1400" spc="13" dirty="0"/>
              <a:t>routines,</a:t>
            </a:r>
            <a:r>
              <a:rPr lang="en-US" sz="1400" spc="29" dirty="0"/>
              <a:t> </a:t>
            </a:r>
            <a:r>
              <a:rPr lang="en-US" sz="1400" spc="13" dirty="0"/>
              <a:t>unfamiliar</a:t>
            </a:r>
            <a:r>
              <a:rPr lang="en-US" sz="1400" spc="58" dirty="0"/>
              <a:t> </a:t>
            </a:r>
            <a:r>
              <a:rPr lang="en-US" sz="1400" spc="13" dirty="0"/>
              <a:t>events,</a:t>
            </a:r>
            <a:r>
              <a:rPr lang="en-US" sz="1400" spc="42" dirty="0"/>
              <a:t> </a:t>
            </a:r>
            <a:r>
              <a:rPr lang="en-US" sz="1400" spc="51" dirty="0"/>
              <a:t>and</a:t>
            </a:r>
            <a:r>
              <a:rPr lang="en-US" sz="1400" spc="58" dirty="0"/>
              <a:t> </a:t>
            </a:r>
            <a:r>
              <a:rPr lang="en-US" sz="1400" spc="29" dirty="0"/>
              <a:t>sensory </a:t>
            </a:r>
            <a:r>
              <a:rPr lang="en-US" sz="1400" spc="38" dirty="0"/>
              <a:t>overload,</a:t>
            </a:r>
            <a:r>
              <a:rPr lang="en-US" sz="1400" spc="22" dirty="0"/>
              <a:t> </a:t>
            </a:r>
            <a:r>
              <a:rPr lang="en-US" sz="1400" spc="45" dirty="0"/>
              <a:t>can</a:t>
            </a:r>
            <a:r>
              <a:rPr lang="en-US" sz="1400" spc="48" dirty="0"/>
              <a:t> </a:t>
            </a:r>
            <a:r>
              <a:rPr lang="en-US" sz="1400" spc="71" dirty="0"/>
              <a:t>be</a:t>
            </a:r>
            <a:r>
              <a:rPr lang="en-US" sz="1400" spc="48" dirty="0"/>
              <a:t> </a:t>
            </a:r>
            <a:r>
              <a:rPr lang="en-US" sz="1400" spc="45" dirty="0"/>
              <a:t>dysregulating</a:t>
            </a:r>
            <a:r>
              <a:rPr lang="en-US" sz="1400" spc="51" dirty="0"/>
              <a:t> </a:t>
            </a:r>
            <a:r>
              <a:rPr lang="en-US" sz="1400" spc="-237" dirty="0"/>
              <a:t>—</a:t>
            </a:r>
            <a:r>
              <a:rPr lang="en-US" sz="1400" spc="51" dirty="0"/>
              <a:t> </a:t>
            </a:r>
            <a:r>
              <a:rPr lang="en-US" sz="1400" spc="35" dirty="0"/>
              <a:t>unless</a:t>
            </a:r>
            <a:r>
              <a:rPr lang="en-US" sz="1400" spc="45" dirty="0"/>
              <a:t> </a:t>
            </a:r>
            <a:r>
              <a:rPr lang="en-US" sz="1400" dirty="0"/>
              <a:t>carefully</a:t>
            </a:r>
            <a:r>
              <a:rPr lang="en-US" sz="1400" spc="48" dirty="0"/>
              <a:t> </a:t>
            </a:r>
            <a:r>
              <a:rPr lang="en-US" sz="1400" spc="51" dirty="0"/>
              <a:t>planned</a:t>
            </a:r>
            <a:r>
              <a:rPr lang="en-US" sz="1400" spc="61" dirty="0"/>
              <a:t> </a:t>
            </a:r>
            <a:r>
              <a:rPr lang="en-US" sz="1400" spc="-13" dirty="0"/>
              <a:t>for.</a:t>
            </a:r>
          </a:p>
          <a:p>
            <a:pPr>
              <a:lnSpc>
                <a:spcPct val="100000"/>
              </a:lnSpc>
              <a:spcBef>
                <a:spcPts val="173"/>
              </a:spcBef>
              <a:buFont typeface="Symbol"/>
              <a:buChar char=""/>
            </a:pPr>
            <a:endParaRPr lang="en-US" sz="1400" spc="-13" dirty="0"/>
          </a:p>
          <a:p>
            <a:pPr marL="152710" marR="333925" indent="-144972">
              <a:lnSpc>
                <a:spcPct val="101299"/>
              </a:lnSpc>
              <a:buFont typeface="Symbol"/>
              <a:buChar char=""/>
              <a:tabLst>
                <a:tab pos="152710" algn="l"/>
              </a:tabLst>
            </a:pPr>
            <a:r>
              <a:rPr lang="en-US" sz="1400" spc="42" dirty="0"/>
              <a:t>Not</a:t>
            </a:r>
            <a:r>
              <a:rPr lang="en-US" sz="1400" spc="35" dirty="0"/>
              <a:t> </a:t>
            </a:r>
            <a:r>
              <a:rPr lang="en-US" sz="1400" dirty="0"/>
              <a:t>all</a:t>
            </a:r>
            <a:r>
              <a:rPr lang="en-US" sz="1400" spc="35" dirty="0"/>
              <a:t> </a:t>
            </a:r>
            <a:r>
              <a:rPr lang="en-US" sz="1400" spc="38" dirty="0"/>
              <a:t>children</a:t>
            </a:r>
            <a:r>
              <a:rPr lang="en-US" sz="1400" spc="35" dirty="0"/>
              <a:t> celebrate Christmas.</a:t>
            </a:r>
            <a:r>
              <a:rPr lang="en-US" sz="1400" spc="10" dirty="0"/>
              <a:t> </a:t>
            </a:r>
            <a:r>
              <a:rPr lang="en-US" sz="1400" spc="32" dirty="0"/>
              <a:t>For</a:t>
            </a:r>
            <a:r>
              <a:rPr lang="en-US" sz="1400" spc="48" dirty="0"/>
              <a:t> </a:t>
            </a:r>
            <a:r>
              <a:rPr lang="en-US" sz="1400" spc="42" dirty="0"/>
              <a:t>some,</a:t>
            </a:r>
            <a:r>
              <a:rPr lang="en-US" sz="1400" spc="13" dirty="0"/>
              <a:t> </a:t>
            </a:r>
            <a:r>
              <a:rPr lang="en-US" sz="1400" dirty="0"/>
              <a:t>it’s</a:t>
            </a:r>
            <a:r>
              <a:rPr lang="en-US" sz="1400" spc="32" dirty="0"/>
              <a:t> tied</a:t>
            </a:r>
            <a:r>
              <a:rPr lang="en-US" sz="1400" spc="35" dirty="0"/>
              <a:t> </a:t>
            </a:r>
            <a:r>
              <a:rPr lang="en-US" sz="1400" dirty="0"/>
              <a:t>to</a:t>
            </a:r>
            <a:r>
              <a:rPr lang="en-US" sz="1400" spc="35" dirty="0"/>
              <a:t> </a:t>
            </a:r>
            <a:r>
              <a:rPr lang="en-US" sz="1400" spc="42" dirty="0"/>
              <a:t>feelings</a:t>
            </a:r>
            <a:r>
              <a:rPr lang="en-US" sz="1400" spc="38" dirty="0"/>
              <a:t> </a:t>
            </a:r>
            <a:r>
              <a:rPr lang="en-US" sz="1400" dirty="0"/>
              <a:t>of</a:t>
            </a:r>
            <a:r>
              <a:rPr lang="en-US" sz="1400" spc="58" dirty="0"/>
              <a:t> </a:t>
            </a:r>
            <a:r>
              <a:rPr lang="en-US" sz="1400" spc="32" dirty="0"/>
              <a:t>exclusion,</a:t>
            </a:r>
            <a:r>
              <a:rPr lang="en-US" sz="1400" spc="10" dirty="0"/>
              <a:t> </a:t>
            </a:r>
            <a:r>
              <a:rPr lang="en-US" sz="1400" spc="38" dirty="0"/>
              <a:t>neglect,</a:t>
            </a:r>
            <a:r>
              <a:rPr lang="en-US" sz="1400" spc="22" dirty="0"/>
              <a:t> </a:t>
            </a:r>
            <a:r>
              <a:rPr lang="en-US" sz="1400" spc="16" dirty="0"/>
              <a:t>or </a:t>
            </a:r>
            <a:r>
              <a:rPr lang="en-US" sz="1400" spc="42" dirty="0"/>
              <a:t>abandonment.</a:t>
            </a:r>
            <a:r>
              <a:rPr lang="en-US" sz="1400" spc="6" dirty="0"/>
              <a:t> </a:t>
            </a:r>
            <a:r>
              <a:rPr lang="en-US" sz="1400" spc="19" dirty="0"/>
              <a:t>Trauma-aware</a:t>
            </a:r>
            <a:r>
              <a:rPr lang="en-US" sz="1400" spc="61" dirty="0"/>
              <a:t> </a:t>
            </a:r>
            <a:r>
              <a:rPr lang="en-US" sz="1400" spc="32" dirty="0"/>
              <a:t>practices</a:t>
            </a:r>
            <a:r>
              <a:rPr lang="en-US" sz="1400" spc="48" dirty="0"/>
              <a:t> help</a:t>
            </a:r>
            <a:r>
              <a:rPr lang="en-US" sz="1400" spc="55" dirty="0"/>
              <a:t> </a:t>
            </a:r>
            <a:r>
              <a:rPr lang="en-US" sz="1400" spc="42" dirty="0"/>
              <a:t>avoid</a:t>
            </a:r>
            <a:r>
              <a:rPr lang="en-US" sz="1400" spc="55" dirty="0"/>
              <a:t> </a:t>
            </a:r>
            <a:r>
              <a:rPr lang="en-US" sz="1400" spc="19" dirty="0"/>
              <a:t>unintentional</a:t>
            </a:r>
            <a:r>
              <a:rPr lang="en-US" sz="1400" spc="51" dirty="0"/>
              <a:t> </a:t>
            </a:r>
            <a:r>
              <a:rPr lang="en-US" sz="1400" spc="32" dirty="0"/>
              <a:t>emotional</a:t>
            </a:r>
            <a:r>
              <a:rPr lang="en-US" sz="1400" spc="51" dirty="0"/>
              <a:t> </a:t>
            </a:r>
            <a:r>
              <a:rPr lang="en-US" sz="1400" spc="35" dirty="0"/>
              <a:t>harm</a:t>
            </a:r>
            <a:r>
              <a:rPr lang="en-US" sz="1400" spc="51" dirty="0"/>
              <a:t> and </a:t>
            </a:r>
            <a:r>
              <a:rPr lang="en-US" sz="1400" spc="29" dirty="0"/>
              <a:t>instead </a:t>
            </a:r>
            <a:r>
              <a:rPr lang="en-US" sz="1400" spc="38" dirty="0"/>
              <a:t>promote</a:t>
            </a:r>
            <a:r>
              <a:rPr lang="en-US" sz="1400" spc="35" dirty="0"/>
              <a:t> </a:t>
            </a:r>
            <a:r>
              <a:rPr lang="en-US" sz="1400" b="1" spc="45" dirty="0">
                <a:latin typeface="Calibri"/>
                <a:cs typeface="Calibri"/>
              </a:rPr>
              <a:t>inclusion,</a:t>
            </a:r>
            <a:r>
              <a:rPr lang="en-US" sz="1400" b="1" spc="13" dirty="0">
                <a:latin typeface="Calibri"/>
                <a:cs typeface="Calibri"/>
              </a:rPr>
              <a:t> </a:t>
            </a:r>
            <a:r>
              <a:rPr lang="en-US" sz="1400" b="1" spc="42" dirty="0">
                <a:latin typeface="Calibri"/>
                <a:cs typeface="Calibri"/>
              </a:rPr>
              <a:t>safety,</a:t>
            </a:r>
            <a:r>
              <a:rPr lang="en-US" sz="1400" b="1" spc="10" dirty="0">
                <a:latin typeface="Calibri"/>
                <a:cs typeface="Calibri"/>
              </a:rPr>
              <a:t> </a:t>
            </a:r>
            <a:r>
              <a:rPr lang="en-US" sz="1400" b="1" spc="64" dirty="0">
                <a:latin typeface="Calibri"/>
                <a:cs typeface="Calibri"/>
              </a:rPr>
              <a:t>and</a:t>
            </a:r>
            <a:r>
              <a:rPr lang="en-US" sz="1400" b="1" spc="35" dirty="0">
                <a:latin typeface="Calibri"/>
                <a:cs typeface="Calibri"/>
              </a:rPr>
              <a:t> </a:t>
            </a:r>
            <a:r>
              <a:rPr lang="en-US" sz="1400" b="1" spc="42" dirty="0">
                <a:latin typeface="Calibri"/>
                <a:cs typeface="Calibri"/>
              </a:rPr>
              <a:t>connection</a:t>
            </a:r>
            <a:r>
              <a:rPr lang="en-US" sz="1400" spc="42" dirty="0"/>
              <a:t>.</a:t>
            </a:r>
            <a:endParaRPr lang="en-US" spc="42" dirty="0"/>
          </a:p>
        </p:txBody>
      </p:sp>
      <p:sp>
        <p:nvSpPr>
          <p:cNvPr id="9" name="TextBox 8">
            <a:extLst>
              <a:ext uri="{FF2B5EF4-FFF2-40B4-BE49-F238E27FC236}">
                <a16:creationId xmlns:a16="http://schemas.microsoft.com/office/drawing/2014/main" id="{83D8DDE7-F862-035E-CB1B-A2940808996A}"/>
              </a:ext>
            </a:extLst>
          </p:cNvPr>
          <p:cNvSpPr txBox="1"/>
          <p:nvPr/>
        </p:nvSpPr>
        <p:spPr>
          <a:xfrm>
            <a:off x="2029740" y="712525"/>
            <a:ext cx="5299528" cy="523220"/>
          </a:xfrm>
          <a:prstGeom prst="rect">
            <a:avLst/>
          </a:prstGeom>
          <a:noFill/>
        </p:spPr>
        <p:txBody>
          <a:bodyPr wrap="none" rtlCol="0">
            <a:spAutoFit/>
          </a:bodyPr>
          <a:lstStyle/>
          <a:p>
            <a:pPr algn="ctr"/>
            <a:r>
              <a:rPr lang="en-US" sz="2800" b="1" spc="160" dirty="0">
                <a:solidFill>
                  <a:schemeClr val="bg1"/>
                </a:solidFill>
              </a:rPr>
              <a:t>Why</a:t>
            </a:r>
            <a:r>
              <a:rPr lang="en-US" sz="2800" b="1" spc="38" dirty="0">
                <a:solidFill>
                  <a:schemeClr val="bg1"/>
                </a:solidFill>
              </a:rPr>
              <a:t> </a:t>
            </a:r>
            <a:r>
              <a:rPr lang="en-US" sz="2800" b="1" spc="93" dirty="0">
                <a:solidFill>
                  <a:schemeClr val="bg1"/>
                </a:solidFill>
              </a:rPr>
              <a:t>this</a:t>
            </a:r>
            <a:r>
              <a:rPr lang="en-US" sz="2800" b="1" spc="35" dirty="0">
                <a:solidFill>
                  <a:schemeClr val="bg1"/>
                </a:solidFill>
              </a:rPr>
              <a:t> </a:t>
            </a:r>
            <a:r>
              <a:rPr lang="en-US" sz="2800" b="1" spc="90" dirty="0">
                <a:solidFill>
                  <a:schemeClr val="bg1"/>
                </a:solidFill>
              </a:rPr>
              <a:t>matters</a:t>
            </a:r>
            <a:r>
              <a:rPr lang="en-US" sz="2800" b="1" spc="38" dirty="0">
                <a:solidFill>
                  <a:schemeClr val="bg1"/>
                </a:solidFill>
              </a:rPr>
              <a:t> </a:t>
            </a:r>
            <a:r>
              <a:rPr lang="en-US" sz="2800" b="1" spc="96" dirty="0">
                <a:solidFill>
                  <a:schemeClr val="bg1"/>
                </a:solidFill>
              </a:rPr>
              <a:t>in</a:t>
            </a:r>
            <a:r>
              <a:rPr lang="en-US" sz="2800" b="1" spc="42" dirty="0">
                <a:solidFill>
                  <a:schemeClr val="bg1"/>
                </a:solidFill>
              </a:rPr>
              <a:t> </a:t>
            </a:r>
            <a:r>
              <a:rPr lang="en-US" sz="2800" b="1" spc="119" dirty="0">
                <a:solidFill>
                  <a:schemeClr val="bg1"/>
                </a:solidFill>
              </a:rPr>
              <a:t>schools</a:t>
            </a:r>
            <a:endParaRPr lang="en-GB" sz="2800" b="1" dirty="0">
              <a:solidFill>
                <a:schemeClr val="bg1"/>
              </a:solidFill>
            </a:endParaRPr>
          </a:p>
        </p:txBody>
      </p:sp>
    </p:spTree>
    <p:extLst>
      <p:ext uri="{BB962C8B-B14F-4D97-AF65-F5344CB8AC3E}">
        <p14:creationId xmlns:p14="http://schemas.microsoft.com/office/powerpoint/2010/main" val="1028427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94DBB-F15C-35EF-980D-C5AD90D67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3A8D64-880D-0576-6122-A6E59895E257}"/>
              </a:ext>
            </a:extLst>
          </p:cNvPr>
          <p:cNvSpPr>
            <a:spLocks noGrp="1"/>
          </p:cNvSpPr>
          <p:nvPr>
            <p:ph type="title"/>
          </p:nvPr>
        </p:nvSpPr>
        <p:spPr>
          <a:xfrm>
            <a:off x="1417637" y="-1143000"/>
            <a:ext cx="7269161" cy="1143000"/>
          </a:xfrm>
        </p:spPr>
        <p:txBody>
          <a:bodyPr lIns="91425" tIns="91425" rIns="91425" bIns="91425" anchor="b" anchorCtr="0"/>
          <a:lstStyle/>
          <a:p>
            <a:r>
              <a:rPr lang="en-GB" dirty="0"/>
              <a:t>Christmas in the classroom 1</a:t>
            </a:r>
          </a:p>
        </p:txBody>
      </p:sp>
      <p:pic>
        <p:nvPicPr>
          <p:cNvPr id="19" name="Picture 18" descr="aerial view of red gift box with white ribbon and bow">
            <a:extLst>
              <a:ext uri="{FF2B5EF4-FFF2-40B4-BE49-F238E27FC236}">
                <a16:creationId xmlns:a16="http://schemas.microsoft.com/office/drawing/2014/main" id="{709D2E27-BBA0-688A-F77D-B5D465D580B7}"/>
              </a:ext>
            </a:extLst>
          </p:cNvPr>
          <p:cNvPicPr>
            <a:picLocks noChangeAspect="1"/>
          </p:cNvPicPr>
          <p:nvPr/>
        </p:nvPicPr>
        <p:blipFill>
          <a:blip r:embed="rId2"/>
          <a:stretch>
            <a:fillRect/>
          </a:stretch>
        </p:blipFill>
        <p:spPr>
          <a:xfrm>
            <a:off x="251520" y="5013176"/>
            <a:ext cx="8566935" cy="1152128"/>
          </a:xfrm>
          <a:prstGeom prst="rect">
            <a:avLst/>
          </a:prstGeom>
        </p:spPr>
      </p:pic>
      <p:sp>
        <p:nvSpPr>
          <p:cNvPr id="10" name="object 6">
            <a:extLst>
              <a:ext uri="{FF2B5EF4-FFF2-40B4-BE49-F238E27FC236}">
                <a16:creationId xmlns:a16="http://schemas.microsoft.com/office/drawing/2014/main" id="{DDD1639D-C6C6-B510-8F1E-D2C01512972B}"/>
              </a:ext>
              <a:ext uri="{C183D7F6-B498-43B3-948B-1728B52AA6E4}">
                <adec:decorative xmlns:adec="http://schemas.microsoft.com/office/drawing/2017/decorative" val="1"/>
              </a:ext>
            </a:extLst>
          </p:cNvPr>
          <p:cNvSpPr txBox="1"/>
          <p:nvPr/>
        </p:nvSpPr>
        <p:spPr>
          <a:xfrm>
            <a:off x="251520" y="692696"/>
            <a:ext cx="8566935" cy="4167295"/>
          </a:xfrm>
          <a:prstGeom prst="rect">
            <a:avLst/>
          </a:prstGeom>
          <a:solidFill>
            <a:srgbClr val="C00000"/>
          </a:solidFill>
        </p:spPr>
        <p:txBody>
          <a:bodyPr vert="horz" wrap="square" lIns="0" tIns="0" rIns="0" bIns="0" rtlCol="0">
            <a:spAutoFit/>
          </a:bodyPr>
          <a:lstStyle/>
          <a:p>
            <a:pPr marL="11402">
              <a:lnSpc>
                <a:spcPts val="891"/>
              </a:lnSpc>
            </a:pPr>
            <a:endParaRPr lang="en-GB" sz="2000" b="1" spc="87" dirty="0">
              <a:solidFill>
                <a:srgbClr val="FFFFFF"/>
              </a:solidFill>
              <a:latin typeface="Calibri"/>
              <a:cs typeface="Calibri"/>
            </a:endParaRPr>
          </a:p>
          <a:p>
            <a:pPr marL="11402">
              <a:lnSpc>
                <a:spcPts val="891"/>
              </a:lnSpc>
            </a:pPr>
            <a:endParaRPr lang="en-GB" sz="3200" b="1" spc="87" dirty="0">
              <a:solidFill>
                <a:srgbClr val="FFFFFF"/>
              </a:solidFill>
              <a:latin typeface="Calibri"/>
              <a:cs typeface="Calibri"/>
            </a:endParaRPr>
          </a:p>
          <a:p>
            <a:pPr marL="11402">
              <a:lnSpc>
                <a:spcPts val="891"/>
              </a:lnSpc>
            </a:pPr>
            <a:endParaRPr lang="en-GB" sz="3200" b="1" spc="87" dirty="0">
              <a:solidFill>
                <a:srgbClr val="FFFFFF"/>
              </a:solidFill>
              <a:latin typeface="Calibri"/>
              <a:cs typeface="Calibri"/>
            </a:endParaRPr>
          </a:p>
          <a:p>
            <a:pPr marL="11402">
              <a:lnSpc>
                <a:spcPts val="891"/>
              </a:lnSpc>
            </a:pPr>
            <a:r>
              <a:rPr sz="3200" b="1" spc="87" dirty="0">
                <a:solidFill>
                  <a:srgbClr val="FFFFFF"/>
                </a:solidFill>
                <a:latin typeface="Calibri"/>
                <a:cs typeface="Calibri"/>
              </a:rPr>
              <a:t>Key</a:t>
            </a:r>
            <a:r>
              <a:rPr sz="3200" b="1" spc="26" dirty="0">
                <a:solidFill>
                  <a:srgbClr val="FFFFFF"/>
                </a:solidFill>
                <a:latin typeface="Calibri"/>
                <a:cs typeface="Calibri"/>
              </a:rPr>
              <a:t> </a:t>
            </a:r>
            <a:r>
              <a:rPr sz="3200" b="1" spc="61" dirty="0">
                <a:solidFill>
                  <a:srgbClr val="FFFFFF"/>
                </a:solidFill>
                <a:latin typeface="Calibri"/>
                <a:cs typeface="Calibri"/>
              </a:rPr>
              <a:t>Message:</a:t>
            </a:r>
            <a:endParaRPr sz="3200" dirty="0">
              <a:latin typeface="Calibri"/>
              <a:cs typeface="Calibri"/>
            </a:endParaRPr>
          </a:p>
          <a:p>
            <a:pPr marL="11402" marR="46016">
              <a:lnSpc>
                <a:spcPct val="116700"/>
              </a:lnSpc>
              <a:spcBef>
                <a:spcPts val="513"/>
              </a:spcBef>
            </a:pPr>
            <a:r>
              <a:rPr sz="2000" spc="48" dirty="0">
                <a:solidFill>
                  <a:srgbClr val="FFFFFF"/>
                </a:solidFill>
                <a:latin typeface="Calibri"/>
                <a:cs typeface="Calibri"/>
              </a:rPr>
              <a:t>Children</a:t>
            </a:r>
            <a:r>
              <a:rPr sz="2000" spc="58" dirty="0">
                <a:solidFill>
                  <a:srgbClr val="FFFFFF"/>
                </a:solidFill>
                <a:latin typeface="Calibri"/>
                <a:cs typeface="Calibri"/>
              </a:rPr>
              <a:t> </a:t>
            </a:r>
            <a:r>
              <a:rPr sz="2000" dirty="0">
                <a:solidFill>
                  <a:srgbClr val="FFFFFF"/>
                </a:solidFill>
                <a:latin typeface="Calibri"/>
                <a:cs typeface="Calibri"/>
              </a:rPr>
              <a:t>in</a:t>
            </a:r>
            <a:r>
              <a:rPr sz="2000" spc="58" dirty="0">
                <a:solidFill>
                  <a:srgbClr val="FFFFFF"/>
                </a:solidFill>
                <a:latin typeface="Calibri"/>
                <a:cs typeface="Calibri"/>
              </a:rPr>
              <a:t> </a:t>
            </a:r>
            <a:r>
              <a:rPr sz="2000" spc="35" dirty="0">
                <a:solidFill>
                  <a:srgbClr val="FFFFFF"/>
                </a:solidFill>
                <a:latin typeface="Calibri"/>
                <a:cs typeface="Calibri"/>
              </a:rPr>
              <a:t>care</a:t>
            </a:r>
            <a:r>
              <a:rPr sz="2000" spc="58" dirty="0">
                <a:solidFill>
                  <a:srgbClr val="FFFFFF"/>
                </a:solidFill>
                <a:latin typeface="Calibri"/>
                <a:cs typeface="Calibri"/>
              </a:rPr>
              <a:t> </a:t>
            </a:r>
            <a:r>
              <a:rPr sz="2000" dirty="0">
                <a:solidFill>
                  <a:srgbClr val="FFFFFF"/>
                </a:solidFill>
                <a:latin typeface="Calibri"/>
                <a:cs typeface="Calibri"/>
              </a:rPr>
              <a:t>don’t</a:t>
            </a:r>
            <a:r>
              <a:rPr sz="2000" spc="71" dirty="0">
                <a:solidFill>
                  <a:srgbClr val="FFFFFF"/>
                </a:solidFill>
                <a:latin typeface="Calibri"/>
                <a:cs typeface="Calibri"/>
              </a:rPr>
              <a:t> </a:t>
            </a:r>
            <a:r>
              <a:rPr sz="2000" spc="55" dirty="0">
                <a:solidFill>
                  <a:srgbClr val="FFFFFF"/>
                </a:solidFill>
                <a:latin typeface="Calibri"/>
                <a:cs typeface="Calibri"/>
              </a:rPr>
              <a:t>need</a:t>
            </a:r>
            <a:r>
              <a:rPr sz="2000" spc="61" dirty="0">
                <a:solidFill>
                  <a:srgbClr val="FFFFFF"/>
                </a:solidFill>
                <a:latin typeface="Calibri"/>
                <a:cs typeface="Calibri"/>
              </a:rPr>
              <a:t> </a:t>
            </a:r>
            <a:r>
              <a:rPr sz="2000" dirty="0">
                <a:solidFill>
                  <a:srgbClr val="FFFFFF"/>
                </a:solidFill>
                <a:latin typeface="Calibri"/>
                <a:cs typeface="Calibri"/>
              </a:rPr>
              <a:t>pity</a:t>
            </a:r>
            <a:r>
              <a:rPr sz="2000" spc="64" dirty="0">
                <a:solidFill>
                  <a:srgbClr val="FFFFFF"/>
                </a:solidFill>
                <a:latin typeface="Calibri"/>
                <a:cs typeface="Calibri"/>
              </a:rPr>
              <a:t> </a:t>
            </a:r>
            <a:r>
              <a:rPr sz="2000" spc="-237" dirty="0">
                <a:solidFill>
                  <a:srgbClr val="FFFFFF"/>
                </a:solidFill>
                <a:latin typeface="Calibri"/>
                <a:cs typeface="Calibri"/>
              </a:rPr>
              <a:t>—</a:t>
            </a:r>
            <a:r>
              <a:rPr sz="2000" spc="64" dirty="0">
                <a:solidFill>
                  <a:srgbClr val="FFFFFF"/>
                </a:solidFill>
                <a:latin typeface="Calibri"/>
                <a:cs typeface="Calibri"/>
              </a:rPr>
              <a:t> </a:t>
            </a:r>
            <a:r>
              <a:rPr sz="2000" dirty="0">
                <a:solidFill>
                  <a:srgbClr val="FFFFFF"/>
                </a:solidFill>
                <a:latin typeface="Calibri"/>
                <a:cs typeface="Calibri"/>
              </a:rPr>
              <a:t>they</a:t>
            </a:r>
            <a:r>
              <a:rPr sz="2000" spc="58" dirty="0">
                <a:solidFill>
                  <a:srgbClr val="FFFFFF"/>
                </a:solidFill>
                <a:latin typeface="Calibri"/>
                <a:cs typeface="Calibri"/>
              </a:rPr>
              <a:t> </a:t>
            </a:r>
            <a:r>
              <a:rPr sz="2000" spc="55" dirty="0">
                <a:solidFill>
                  <a:srgbClr val="FFFFFF"/>
                </a:solidFill>
                <a:latin typeface="Calibri"/>
                <a:cs typeface="Calibri"/>
              </a:rPr>
              <a:t>need</a:t>
            </a:r>
            <a:r>
              <a:rPr sz="2000" spc="51" dirty="0">
                <a:solidFill>
                  <a:srgbClr val="FFFFFF"/>
                </a:solidFill>
                <a:latin typeface="Calibri"/>
                <a:cs typeface="Calibri"/>
              </a:rPr>
              <a:t> </a:t>
            </a:r>
            <a:r>
              <a:rPr sz="2000" b="1" spc="48" dirty="0">
                <a:solidFill>
                  <a:srgbClr val="FFFFFF"/>
                </a:solidFill>
                <a:latin typeface="Calibri"/>
                <a:cs typeface="Calibri"/>
              </a:rPr>
              <a:t>predictability</a:t>
            </a:r>
            <a:r>
              <a:rPr sz="2000" spc="48" dirty="0">
                <a:solidFill>
                  <a:srgbClr val="FFFFFF"/>
                </a:solidFill>
                <a:latin typeface="Calibri"/>
                <a:cs typeface="Calibri"/>
              </a:rPr>
              <a:t>,</a:t>
            </a:r>
            <a:r>
              <a:rPr sz="2000" spc="58" dirty="0">
                <a:solidFill>
                  <a:srgbClr val="FFFFFF"/>
                </a:solidFill>
                <a:latin typeface="Calibri"/>
                <a:cs typeface="Calibri"/>
              </a:rPr>
              <a:t> </a:t>
            </a:r>
            <a:r>
              <a:rPr sz="2000" b="1" spc="48" dirty="0">
                <a:solidFill>
                  <a:srgbClr val="FFFFFF"/>
                </a:solidFill>
                <a:latin typeface="Calibri"/>
                <a:cs typeface="Calibri"/>
              </a:rPr>
              <a:t>connection,</a:t>
            </a:r>
            <a:r>
              <a:rPr sz="2000" b="1" spc="64" dirty="0">
                <a:solidFill>
                  <a:srgbClr val="FFFFFF"/>
                </a:solidFill>
                <a:latin typeface="Calibri"/>
                <a:cs typeface="Calibri"/>
              </a:rPr>
              <a:t> </a:t>
            </a:r>
            <a:r>
              <a:rPr sz="2000" spc="51" dirty="0">
                <a:solidFill>
                  <a:srgbClr val="FFFFFF"/>
                </a:solidFill>
                <a:latin typeface="Calibri"/>
                <a:cs typeface="Calibri"/>
              </a:rPr>
              <a:t>and</a:t>
            </a:r>
            <a:r>
              <a:rPr sz="2000" spc="61" dirty="0">
                <a:solidFill>
                  <a:srgbClr val="FFFFFF"/>
                </a:solidFill>
                <a:latin typeface="Calibri"/>
                <a:cs typeface="Calibri"/>
              </a:rPr>
              <a:t> </a:t>
            </a:r>
            <a:r>
              <a:rPr sz="2000" b="1" spc="58" dirty="0">
                <a:solidFill>
                  <a:srgbClr val="FFFFFF"/>
                </a:solidFill>
                <a:latin typeface="Calibri"/>
                <a:cs typeface="Calibri"/>
              </a:rPr>
              <a:t>empowerment</a:t>
            </a:r>
            <a:r>
              <a:rPr sz="2000" spc="58" dirty="0">
                <a:solidFill>
                  <a:srgbClr val="FFFFFF"/>
                </a:solidFill>
                <a:latin typeface="Calibri"/>
                <a:cs typeface="Calibri"/>
              </a:rPr>
              <a:t>. </a:t>
            </a:r>
            <a:r>
              <a:rPr sz="2000" b="1" spc="51" dirty="0">
                <a:solidFill>
                  <a:srgbClr val="FFFFFF"/>
                </a:solidFill>
                <a:latin typeface="Calibri"/>
                <a:cs typeface="Calibri"/>
              </a:rPr>
              <a:t>Schools are</a:t>
            </a:r>
            <a:r>
              <a:rPr sz="2000" b="1" spc="29" dirty="0">
                <a:solidFill>
                  <a:srgbClr val="FFFFFF"/>
                </a:solidFill>
                <a:latin typeface="Calibri"/>
                <a:cs typeface="Calibri"/>
              </a:rPr>
              <a:t> </a:t>
            </a:r>
            <a:r>
              <a:rPr sz="2000" b="1" spc="55" dirty="0">
                <a:solidFill>
                  <a:srgbClr val="FFFFFF"/>
                </a:solidFill>
                <a:latin typeface="Calibri"/>
                <a:cs typeface="Calibri"/>
              </a:rPr>
              <a:t>uniquely</a:t>
            </a:r>
            <a:r>
              <a:rPr sz="2000" b="1" spc="26" dirty="0">
                <a:solidFill>
                  <a:srgbClr val="FFFFFF"/>
                </a:solidFill>
                <a:latin typeface="Calibri"/>
                <a:cs typeface="Calibri"/>
              </a:rPr>
              <a:t> </a:t>
            </a:r>
            <a:r>
              <a:rPr sz="2000" b="1" spc="64" dirty="0">
                <a:solidFill>
                  <a:srgbClr val="FFFFFF"/>
                </a:solidFill>
                <a:latin typeface="Calibri"/>
                <a:cs typeface="Calibri"/>
              </a:rPr>
              <a:t>placed</a:t>
            </a:r>
            <a:r>
              <a:rPr sz="2000" b="1" spc="29" dirty="0">
                <a:solidFill>
                  <a:srgbClr val="FFFFFF"/>
                </a:solidFill>
                <a:latin typeface="Calibri"/>
                <a:cs typeface="Calibri"/>
              </a:rPr>
              <a:t> </a:t>
            </a:r>
            <a:r>
              <a:rPr sz="2000" b="1" spc="42" dirty="0">
                <a:solidFill>
                  <a:srgbClr val="FFFFFF"/>
                </a:solidFill>
                <a:latin typeface="Calibri"/>
                <a:cs typeface="Calibri"/>
              </a:rPr>
              <a:t>to</a:t>
            </a:r>
            <a:r>
              <a:rPr sz="2000" b="1" spc="29" dirty="0">
                <a:solidFill>
                  <a:srgbClr val="FFFFFF"/>
                </a:solidFill>
                <a:latin typeface="Calibri"/>
                <a:cs typeface="Calibri"/>
              </a:rPr>
              <a:t> </a:t>
            </a:r>
            <a:r>
              <a:rPr sz="2000" b="1" spc="61" dirty="0">
                <a:solidFill>
                  <a:srgbClr val="FFFFFF"/>
                </a:solidFill>
                <a:latin typeface="Calibri"/>
                <a:cs typeface="Calibri"/>
              </a:rPr>
              <a:t>provide</a:t>
            </a:r>
            <a:r>
              <a:rPr sz="2000" b="1" spc="32" dirty="0">
                <a:solidFill>
                  <a:srgbClr val="FFFFFF"/>
                </a:solidFill>
                <a:latin typeface="Calibri"/>
                <a:cs typeface="Calibri"/>
              </a:rPr>
              <a:t> </a:t>
            </a:r>
            <a:r>
              <a:rPr sz="2000" b="1" spc="29" dirty="0">
                <a:solidFill>
                  <a:srgbClr val="FFFFFF"/>
                </a:solidFill>
                <a:latin typeface="Calibri"/>
                <a:cs typeface="Calibri"/>
              </a:rPr>
              <a:t>this.</a:t>
            </a:r>
            <a:endParaRPr sz="2000" dirty="0">
              <a:latin typeface="Calibri"/>
              <a:cs typeface="Calibri"/>
            </a:endParaRPr>
          </a:p>
          <a:p>
            <a:pPr marL="11402">
              <a:lnSpc>
                <a:spcPct val="100000"/>
              </a:lnSpc>
              <a:spcBef>
                <a:spcPts val="670"/>
              </a:spcBef>
            </a:pPr>
            <a:r>
              <a:rPr sz="2000" spc="38" dirty="0">
                <a:solidFill>
                  <a:srgbClr val="FFFFFF"/>
                </a:solidFill>
                <a:latin typeface="Calibri"/>
                <a:cs typeface="Calibri"/>
              </a:rPr>
              <a:t>This</a:t>
            </a:r>
            <a:r>
              <a:rPr sz="2000" spc="42" dirty="0">
                <a:solidFill>
                  <a:srgbClr val="FFFFFF"/>
                </a:solidFill>
                <a:latin typeface="Calibri"/>
                <a:cs typeface="Calibri"/>
              </a:rPr>
              <a:t> </a:t>
            </a:r>
            <a:r>
              <a:rPr sz="2000" dirty="0">
                <a:solidFill>
                  <a:srgbClr val="FFFFFF"/>
                </a:solidFill>
                <a:latin typeface="Calibri"/>
                <a:cs typeface="Calibri"/>
              </a:rPr>
              <a:t>is</a:t>
            </a:r>
            <a:r>
              <a:rPr sz="2000" spc="42" dirty="0">
                <a:solidFill>
                  <a:srgbClr val="FFFFFF"/>
                </a:solidFill>
                <a:latin typeface="Calibri"/>
                <a:cs typeface="Calibri"/>
              </a:rPr>
              <a:t> </a:t>
            </a:r>
            <a:r>
              <a:rPr sz="2000" spc="45" dirty="0">
                <a:solidFill>
                  <a:srgbClr val="FFFFFF"/>
                </a:solidFill>
                <a:latin typeface="Calibri"/>
                <a:cs typeface="Calibri"/>
              </a:rPr>
              <a:t>more </a:t>
            </a:r>
            <a:r>
              <a:rPr sz="2000" dirty="0">
                <a:solidFill>
                  <a:srgbClr val="FFFFFF"/>
                </a:solidFill>
                <a:latin typeface="Calibri"/>
                <a:cs typeface="Calibri"/>
              </a:rPr>
              <a:t>than</a:t>
            </a:r>
            <a:r>
              <a:rPr sz="2000" spc="45" dirty="0">
                <a:solidFill>
                  <a:srgbClr val="FFFFFF"/>
                </a:solidFill>
                <a:latin typeface="Calibri"/>
                <a:cs typeface="Calibri"/>
              </a:rPr>
              <a:t> </a:t>
            </a:r>
            <a:r>
              <a:rPr sz="2000" spc="48" dirty="0">
                <a:solidFill>
                  <a:srgbClr val="FFFFFF"/>
                </a:solidFill>
                <a:latin typeface="Calibri"/>
                <a:cs typeface="Calibri"/>
              </a:rPr>
              <a:t>“being </a:t>
            </a:r>
            <a:r>
              <a:rPr sz="2400" spc="42" dirty="0">
                <a:solidFill>
                  <a:srgbClr val="FFFFFF"/>
                </a:solidFill>
                <a:latin typeface="Calibri"/>
                <a:cs typeface="Calibri"/>
              </a:rPr>
              <a:t>nice</a:t>
            </a:r>
            <a:r>
              <a:rPr sz="2000" spc="45" dirty="0">
                <a:solidFill>
                  <a:srgbClr val="FFFFFF"/>
                </a:solidFill>
                <a:latin typeface="Calibri"/>
                <a:cs typeface="Calibri"/>
              </a:rPr>
              <a:t> </a:t>
            </a:r>
            <a:r>
              <a:rPr sz="2000" dirty="0">
                <a:solidFill>
                  <a:srgbClr val="FFFFFF"/>
                </a:solidFill>
                <a:latin typeface="Calibri"/>
                <a:cs typeface="Calibri"/>
              </a:rPr>
              <a:t>at</a:t>
            </a:r>
            <a:r>
              <a:rPr sz="2000" spc="48" dirty="0">
                <a:solidFill>
                  <a:srgbClr val="FFFFFF"/>
                </a:solidFill>
                <a:latin typeface="Calibri"/>
                <a:cs typeface="Calibri"/>
              </a:rPr>
              <a:t> </a:t>
            </a:r>
            <a:r>
              <a:rPr sz="2000" spc="29" dirty="0">
                <a:solidFill>
                  <a:srgbClr val="FFFFFF"/>
                </a:solidFill>
                <a:latin typeface="Calibri"/>
                <a:cs typeface="Calibri"/>
              </a:rPr>
              <a:t>Christmas.”</a:t>
            </a:r>
            <a:r>
              <a:rPr sz="2000" spc="58" dirty="0">
                <a:solidFill>
                  <a:srgbClr val="FFFFFF"/>
                </a:solidFill>
                <a:latin typeface="Calibri"/>
                <a:cs typeface="Calibri"/>
              </a:rPr>
              <a:t> </a:t>
            </a:r>
            <a:r>
              <a:rPr sz="2000" dirty="0">
                <a:solidFill>
                  <a:srgbClr val="FFFFFF"/>
                </a:solidFill>
                <a:latin typeface="Calibri"/>
                <a:cs typeface="Calibri"/>
              </a:rPr>
              <a:t>It’s</a:t>
            </a:r>
            <a:r>
              <a:rPr sz="2000" spc="42" dirty="0">
                <a:solidFill>
                  <a:srgbClr val="FFFFFF"/>
                </a:solidFill>
                <a:latin typeface="Calibri"/>
                <a:cs typeface="Calibri"/>
              </a:rPr>
              <a:t> about</a:t>
            </a:r>
            <a:r>
              <a:rPr sz="2000" spc="45" dirty="0">
                <a:solidFill>
                  <a:srgbClr val="FFFFFF"/>
                </a:solidFill>
                <a:latin typeface="Calibri"/>
                <a:cs typeface="Calibri"/>
              </a:rPr>
              <a:t> </a:t>
            </a:r>
            <a:r>
              <a:rPr sz="2000" spc="51" dirty="0">
                <a:solidFill>
                  <a:srgbClr val="FFFFFF"/>
                </a:solidFill>
                <a:latin typeface="Calibri"/>
                <a:cs typeface="Calibri"/>
              </a:rPr>
              <a:t>recognising</a:t>
            </a:r>
            <a:r>
              <a:rPr sz="2000" spc="55" dirty="0">
                <a:solidFill>
                  <a:srgbClr val="FFFFFF"/>
                </a:solidFill>
                <a:latin typeface="Calibri"/>
                <a:cs typeface="Calibri"/>
              </a:rPr>
              <a:t> </a:t>
            </a:r>
            <a:r>
              <a:rPr sz="2000" dirty="0">
                <a:solidFill>
                  <a:srgbClr val="FFFFFF"/>
                </a:solidFill>
                <a:latin typeface="Calibri"/>
                <a:cs typeface="Calibri"/>
              </a:rPr>
              <a:t>the</a:t>
            </a:r>
            <a:r>
              <a:rPr sz="2000" spc="45" dirty="0">
                <a:solidFill>
                  <a:srgbClr val="FFFFFF"/>
                </a:solidFill>
                <a:latin typeface="Calibri"/>
                <a:cs typeface="Calibri"/>
              </a:rPr>
              <a:t> </a:t>
            </a:r>
            <a:r>
              <a:rPr sz="2000" spc="32" dirty="0">
                <a:solidFill>
                  <a:srgbClr val="FFFFFF"/>
                </a:solidFill>
                <a:latin typeface="Calibri"/>
                <a:cs typeface="Calibri"/>
              </a:rPr>
              <a:t>emotional</a:t>
            </a:r>
            <a:r>
              <a:rPr sz="2000" spc="48" dirty="0">
                <a:solidFill>
                  <a:srgbClr val="FFFFFF"/>
                </a:solidFill>
                <a:latin typeface="Calibri"/>
                <a:cs typeface="Calibri"/>
              </a:rPr>
              <a:t> </a:t>
            </a:r>
            <a:r>
              <a:rPr sz="2000" spc="35" dirty="0">
                <a:solidFill>
                  <a:srgbClr val="FFFFFF"/>
                </a:solidFill>
                <a:latin typeface="Calibri"/>
                <a:cs typeface="Calibri"/>
              </a:rPr>
              <a:t>complexity</a:t>
            </a:r>
            <a:r>
              <a:rPr sz="2000" spc="45" dirty="0">
                <a:solidFill>
                  <a:srgbClr val="FFFFFF"/>
                </a:solidFill>
                <a:latin typeface="Calibri"/>
                <a:cs typeface="Calibri"/>
              </a:rPr>
              <a:t> </a:t>
            </a:r>
            <a:r>
              <a:rPr sz="2000" dirty="0">
                <a:solidFill>
                  <a:srgbClr val="FFFFFF"/>
                </a:solidFill>
                <a:latin typeface="Calibri"/>
                <a:cs typeface="Calibri"/>
              </a:rPr>
              <a:t>this</a:t>
            </a:r>
            <a:r>
              <a:rPr sz="2000" spc="42" dirty="0">
                <a:solidFill>
                  <a:srgbClr val="FFFFFF"/>
                </a:solidFill>
                <a:latin typeface="Calibri"/>
                <a:cs typeface="Calibri"/>
              </a:rPr>
              <a:t> </a:t>
            </a:r>
            <a:r>
              <a:rPr sz="2000" spc="35" dirty="0">
                <a:solidFill>
                  <a:srgbClr val="FFFFFF"/>
                </a:solidFill>
                <a:latin typeface="Calibri"/>
                <a:cs typeface="Calibri"/>
              </a:rPr>
              <a:t>season</a:t>
            </a:r>
            <a:endParaRPr sz="2000" dirty="0">
              <a:latin typeface="Calibri"/>
              <a:cs typeface="Calibri"/>
            </a:endParaRPr>
          </a:p>
          <a:p>
            <a:pPr marL="11402">
              <a:lnSpc>
                <a:spcPct val="100000"/>
              </a:lnSpc>
              <a:spcBef>
                <a:spcPts val="16"/>
              </a:spcBef>
            </a:pPr>
            <a:r>
              <a:rPr sz="2000" spc="45" dirty="0">
                <a:solidFill>
                  <a:srgbClr val="FFFFFF"/>
                </a:solidFill>
                <a:latin typeface="Calibri"/>
                <a:cs typeface="Calibri"/>
              </a:rPr>
              <a:t>can</a:t>
            </a:r>
            <a:r>
              <a:rPr sz="2000" spc="19" dirty="0">
                <a:solidFill>
                  <a:srgbClr val="FFFFFF"/>
                </a:solidFill>
                <a:latin typeface="Calibri"/>
                <a:cs typeface="Calibri"/>
              </a:rPr>
              <a:t> </a:t>
            </a:r>
            <a:r>
              <a:rPr sz="2000" spc="58" dirty="0">
                <a:solidFill>
                  <a:srgbClr val="FFFFFF"/>
                </a:solidFill>
                <a:latin typeface="Calibri"/>
                <a:cs typeface="Calibri"/>
              </a:rPr>
              <a:t>bring</a:t>
            </a:r>
            <a:r>
              <a:rPr sz="2000" spc="19" dirty="0">
                <a:solidFill>
                  <a:srgbClr val="FFFFFF"/>
                </a:solidFill>
                <a:latin typeface="Calibri"/>
                <a:cs typeface="Calibri"/>
              </a:rPr>
              <a:t> </a:t>
            </a:r>
            <a:r>
              <a:rPr sz="2000" spc="-237" dirty="0">
                <a:solidFill>
                  <a:srgbClr val="FFFFFF"/>
                </a:solidFill>
                <a:latin typeface="Calibri"/>
                <a:cs typeface="Calibri"/>
              </a:rPr>
              <a:t>—</a:t>
            </a:r>
            <a:r>
              <a:rPr sz="2000" spc="22" dirty="0">
                <a:solidFill>
                  <a:srgbClr val="FFFFFF"/>
                </a:solidFill>
                <a:latin typeface="Calibri"/>
                <a:cs typeface="Calibri"/>
              </a:rPr>
              <a:t> </a:t>
            </a:r>
            <a:r>
              <a:rPr sz="2000" spc="51" dirty="0">
                <a:solidFill>
                  <a:srgbClr val="FFFFFF"/>
                </a:solidFill>
                <a:latin typeface="Calibri"/>
                <a:cs typeface="Calibri"/>
              </a:rPr>
              <a:t>and</a:t>
            </a:r>
            <a:r>
              <a:rPr sz="2000" spc="26" dirty="0">
                <a:solidFill>
                  <a:srgbClr val="FFFFFF"/>
                </a:solidFill>
                <a:latin typeface="Calibri"/>
                <a:cs typeface="Calibri"/>
              </a:rPr>
              <a:t> </a:t>
            </a:r>
            <a:r>
              <a:rPr sz="2000" b="1" spc="64" dirty="0">
                <a:solidFill>
                  <a:srgbClr val="FFFFFF"/>
                </a:solidFill>
                <a:latin typeface="Calibri"/>
                <a:cs typeface="Calibri"/>
              </a:rPr>
              <a:t>responding</a:t>
            </a:r>
            <a:r>
              <a:rPr sz="2000" b="1" spc="19" dirty="0">
                <a:solidFill>
                  <a:srgbClr val="FFFFFF"/>
                </a:solidFill>
                <a:latin typeface="Calibri"/>
                <a:cs typeface="Calibri"/>
              </a:rPr>
              <a:t> </a:t>
            </a:r>
            <a:r>
              <a:rPr sz="2000" b="1" spc="48" dirty="0">
                <a:solidFill>
                  <a:srgbClr val="FFFFFF"/>
                </a:solidFill>
                <a:latin typeface="Calibri"/>
                <a:cs typeface="Calibri"/>
              </a:rPr>
              <a:t>with</a:t>
            </a:r>
            <a:r>
              <a:rPr sz="2000" b="1" spc="22" dirty="0">
                <a:solidFill>
                  <a:srgbClr val="FFFFFF"/>
                </a:solidFill>
                <a:latin typeface="Calibri"/>
                <a:cs typeface="Calibri"/>
              </a:rPr>
              <a:t> </a:t>
            </a:r>
            <a:r>
              <a:rPr sz="2000" b="1" spc="58" dirty="0">
                <a:solidFill>
                  <a:srgbClr val="FFFFFF"/>
                </a:solidFill>
                <a:latin typeface="Calibri"/>
                <a:cs typeface="Calibri"/>
              </a:rPr>
              <a:t>empathy,</a:t>
            </a:r>
            <a:r>
              <a:rPr sz="2000" b="1" spc="13" dirty="0">
                <a:solidFill>
                  <a:srgbClr val="FFFFFF"/>
                </a:solidFill>
                <a:latin typeface="Calibri"/>
                <a:cs typeface="Calibri"/>
              </a:rPr>
              <a:t> </a:t>
            </a:r>
            <a:r>
              <a:rPr sz="2000" b="1" spc="42" dirty="0">
                <a:solidFill>
                  <a:srgbClr val="FFFFFF"/>
                </a:solidFill>
                <a:latin typeface="Calibri"/>
                <a:cs typeface="Calibri"/>
              </a:rPr>
              <a:t>structure,</a:t>
            </a:r>
            <a:r>
              <a:rPr sz="2000" b="1" spc="19" dirty="0">
                <a:solidFill>
                  <a:srgbClr val="FFFFFF"/>
                </a:solidFill>
                <a:latin typeface="Calibri"/>
                <a:cs typeface="Calibri"/>
              </a:rPr>
              <a:t> </a:t>
            </a:r>
            <a:r>
              <a:rPr sz="2000" b="1" spc="64" dirty="0">
                <a:solidFill>
                  <a:srgbClr val="FFFFFF"/>
                </a:solidFill>
                <a:latin typeface="Calibri"/>
                <a:cs typeface="Calibri"/>
              </a:rPr>
              <a:t>and</a:t>
            </a:r>
            <a:r>
              <a:rPr sz="2000" b="1" spc="22" dirty="0">
                <a:solidFill>
                  <a:srgbClr val="FFFFFF"/>
                </a:solidFill>
                <a:latin typeface="Calibri"/>
                <a:cs typeface="Calibri"/>
              </a:rPr>
              <a:t> </a:t>
            </a:r>
            <a:r>
              <a:rPr sz="2000" b="1" spc="45" dirty="0">
                <a:solidFill>
                  <a:srgbClr val="FFFFFF"/>
                </a:solidFill>
                <a:latin typeface="Calibri"/>
                <a:cs typeface="Calibri"/>
              </a:rPr>
              <a:t>intentional</a:t>
            </a:r>
            <a:r>
              <a:rPr sz="2000" b="1" spc="13" dirty="0">
                <a:solidFill>
                  <a:srgbClr val="FFFFFF"/>
                </a:solidFill>
                <a:latin typeface="Calibri"/>
                <a:cs typeface="Calibri"/>
              </a:rPr>
              <a:t> </a:t>
            </a:r>
            <a:r>
              <a:rPr sz="2000" b="1" spc="38" dirty="0">
                <a:solidFill>
                  <a:srgbClr val="FFFFFF"/>
                </a:solidFill>
                <a:latin typeface="Calibri"/>
                <a:cs typeface="Calibri"/>
              </a:rPr>
              <a:t>inclusion</a:t>
            </a:r>
            <a:r>
              <a:rPr sz="2000" spc="38" dirty="0">
                <a:solidFill>
                  <a:srgbClr val="FFFFFF"/>
                </a:solidFill>
                <a:latin typeface="Calibri"/>
                <a:cs typeface="Calibri"/>
              </a:rPr>
              <a:t>.</a:t>
            </a:r>
            <a:endParaRPr sz="2000" dirty="0">
              <a:latin typeface="Calibri"/>
              <a:cs typeface="Calibri"/>
            </a:endParaRPr>
          </a:p>
          <a:p>
            <a:pPr>
              <a:lnSpc>
                <a:spcPct val="100000"/>
              </a:lnSpc>
            </a:pPr>
            <a:endParaRPr sz="2000" dirty="0">
              <a:latin typeface="Calibri"/>
              <a:cs typeface="Calibri"/>
            </a:endParaRPr>
          </a:p>
          <a:p>
            <a:pPr marL="11402">
              <a:lnSpc>
                <a:spcPct val="100000"/>
              </a:lnSpc>
            </a:pPr>
            <a:r>
              <a:rPr sz="2000" spc="58" dirty="0">
                <a:solidFill>
                  <a:srgbClr val="FFFFFF"/>
                </a:solidFill>
                <a:latin typeface="Calibri"/>
                <a:cs typeface="Calibri"/>
              </a:rPr>
              <a:t>You</a:t>
            </a:r>
            <a:r>
              <a:rPr sz="2000" spc="29" dirty="0">
                <a:solidFill>
                  <a:srgbClr val="FFFFFF"/>
                </a:solidFill>
                <a:latin typeface="Calibri"/>
                <a:cs typeface="Calibri"/>
              </a:rPr>
              <a:t> </a:t>
            </a:r>
            <a:r>
              <a:rPr sz="2000" spc="45" dirty="0">
                <a:solidFill>
                  <a:srgbClr val="FFFFFF"/>
                </a:solidFill>
                <a:latin typeface="Calibri"/>
                <a:cs typeface="Calibri"/>
              </a:rPr>
              <a:t>might</a:t>
            </a:r>
            <a:r>
              <a:rPr sz="2000" spc="32" dirty="0">
                <a:solidFill>
                  <a:srgbClr val="FFFFFF"/>
                </a:solidFill>
                <a:latin typeface="Calibri"/>
                <a:cs typeface="Calibri"/>
              </a:rPr>
              <a:t> </a:t>
            </a:r>
            <a:r>
              <a:rPr sz="2000" spc="71" dirty="0">
                <a:solidFill>
                  <a:srgbClr val="FFFFFF"/>
                </a:solidFill>
                <a:latin typeface="Calibri"/>
                <a:cs typeface="Calibri"/>
              </a:rPr>
              <a:t>be</a:t>
            </a:r>
            <a:r>
              <a:rPr sz="2000" spc="29" dirty="0">
                <a:solidFill>
                  <a:srgbClr val="FFFFFF"/>
                </a:solidFill>
                <a:latin typeface="Calibri"/>
                <a:cs typeface="Calibri"/>
              </a:rPr>
              <a:t> </a:t>
            </a:r>
            <a:r>
              <a:rPr sz="2000" dirty="0">
                <a:solidFill>
                  <a:srgbClr val="FFFFFF"/>
                </a:solidFill>
                <a:latin typeface="Calibri"/>
                <a:cs typeface="Calibri"/>
              </a:rPr>
              <a:t>the</a:t>
            </a:r>
            <a:r>
              <a:rPr sz="2000" spc="26" dirty="0">
                <a:solidFill>
                  <a:srgbClr val="FFFFFF"/>
                </a:solidFill>
                <a:latin typeface="Calibri"/>
                <a:cs typeface="Calibri"/>
              </a:rPr>
              <a:t> </a:t>
            </a:r>
            <a:r>
              <a:rPr sz="2000" spc="35" dirty="0">
                <a:solidFill>
                  <a:srgbClr val="FFFFFF"/>
                </a:solidFill>
                <a:latin typeface="Calibri"/>
                <a:cs typeface="Calibri"/>
              </a:rPr>
              <a:t>most stable</a:t>
            </a:r>
            <a:r>
              <a:rPr sz="2000" spc="26" dirty="0">
                <a:solidFill>
                  <a:srgbClr val="FFFFFF"/>
                </a:solidFill>
                <a:latin typeface="Calibri"/>
                <a:cs typeface="Calibri"/>
              </a:rPr>
              <a:t> </a:t>
            </a:r>
            <a:r>
              <a:rPr sz="2000" spc="32" dirty="0">
                <a:solidFill>
                  <a:srgbClr val="FFFFFF"/>
                </a:solidFill>
                <a:latin typeface="Calibri"/>
                <a:cs typeface="Calibri"/>
              </a:rPr>
              <a:t>adult</a:t>
            </a:r>
            <a:r>
              <a:rPr sz="2000" spc="29" dirty="0">
                <a:solidFill>
                  <a:srgbClr val="FFFFFF"/>
                </a:solidFill>
                <a:latin typeface="Calibri"/>
                <a:cs typeface="Calibri"/>
              </a:rPr>
              <a:t> </a:t>
            </a:r>
            <a:r>
              <a:rPr sz="2000" dirty="0">
                <a:solidFill>
                  <a:srgbClr val="FFFFFF"/>
                </a:solidFill>
                <a:latin typeface="Calibri"/>
                <a:cs typeface="Calibri"/>
              </a:rPr>
              <a:t>in</a:t>
            </a:r>
            <a:r>
              <a:rPr sz="2000" spc="29" dirty="0">
                <a:solidFill>
                  <a:srgbClr val="FFFFFF"/>
                </a:solidFill>
                <a:latin typeface="Calibri"/>
                <a:cs typeface="Calibri"/>
              </a:rPr>
              <a:t> </a:t>
            </a:r>
            <a:r>
              <a:rPr sz="2000" spc="38" dirty="0">
                <a:solidFill>
                  <a:srgbClr val="FFFFFF"/>
                </a:solidFill>
                <a:latin typeface="Calibri"/>
                <a:cs typeface="Calibri"/>
              </a:rPr>
              <a:t>a</a:t>
            </a:r>
            <a:r>
              <a:rPr sz="2000" spc="26" dirty="0">
                <a:solidFill>
                  <a:srgbClr val="FFFFFF"/>
                </a:solidFill>
                <a:latin typeface="Calibri"/>
                <a:cs typeface="Calibri"/>
              </a:rPr>
              <a:t> </a:t>
            </a:r>
            <a:r>
              <a:rPr sz="2000" spc="32" dirty="0">
                <a:solidFill>
                  <a:srgbClr val="FFFFFF"/>
                </a:solidFill>
                <a:latin typeface="Calibri"/>
                <a:cs typeface="Calibri"/>
              </a:rPr>
              <a:t>child’s</a:t>
            </a:r>
            <a:r>
              <a:rPr sz="2000" spc="29" dirty="0">
                <a:solidFill>
                  <a:srgbClr val="FFFFFF"/>
                </a:solidFill>
                <a:latin typeface="Calibri"/>
                <a:cs typeface="Calibri"/>
              </a:rPr>
              <a:t> </a:t>
            </a:r>
            <a:r>
              <a:rPr sz="2000" spc="32" dirty="0">
                <a:solidFill>
                  <a:srgbClr val="FFFFFF"/>
                </a:solidFill>
                <a:latin typeface="Calibri"/>
                <a:cs typeface="Calibri"/>
              </a:rPr>
              <a:t>world.</a:t>
            </a:r>
            <a:r>
              <a:rPr sz="2000" spc="29" dirty="0">
                <a:solidFill>
                  <a:srgbClr val="FFFFFF"/>
                </a:solidFill>
                <a:latin typeface="Calibri"/>
                <a:cs typeface="Calibri"/>
              </a:rPr>
              <a:t> </a:t>
            </a:r>
            <a:r>
              <a:rPr sz="2000" spc="45" dirty="0">
                <a:solidFill>
                  <a:srgbClr val="FFFFFF"/>
                </a:solidFill>
                <a:latin typeface="Calibri"/>
                <a:cs typeface="Calibri"/>
              </a:rPr>
              <a:t>Your</a:t>
            </a:r>
            <a:r>
              <a:rPr sz="2000" spc="29" dirty="0">
                <a:solidFill>
                  <a:srgbClr val="FFFFFF"/>
                </a:solidFill>
                <a:latin typeface="Calibri"/>
                <a:cs typeface="Calibri"/>
              </a:rPr>
              <a:t> </a:t>
            </a:r>
            <a:r>
              <a:rPr sz="2000" spc="42" dirty="0">
                <a:solidFill>
                  <a:srgbClr val="FFFFFF"/>
                </a:solidFill>
                <a:latin typeface="Calibri"/>
                <a:cs typeface="Calibri"/>
              </a:rPr>
              <a:t>presence,</a:t>
            </a:r>
            <a:r>
              <a:rPr sz="2000" spc="29" dirty="0">
                <a:solidFill>
                  <a:srgbClr val="FFFFFF"/>
                </a:solidFill>
                <a:latin typeface="Calibri"/>
                <a:cs typeface="Calibri"/>
              </a:rPr>
              <a:t> </a:t>
            </a:r>
            <a:r>
              <a:rPr sz="2000" spc="35" dirty="0">
                <a:solidFill>
                  <a:srgbClr val="FFFFFF"/>
                </a:solidFill>
                <a:latin typeface="Calibri"/>
                <a:cs typeface="Calibri"/>
              </a:rPr>
              <a:t>your</a:t>
            </a:r>
            <a:r>
              <a:rPr sz="2000" spc="32" dirty="0">
                <a:solidFill>
                  <a:srgbClr val="FFFFFF"/>
                </a:solidFill>
                <a:latin typeface="Calibri"/>
                <a:cs typeface="Calibri"/>
              </a:rPr>
              <a:t> </a:t>
            </a:r>
            <a:r>
              <a:rPr sz="2000" spc="51" dirty="0">
                <a:solidFill>
                  <a:srgbClr val="FFFFFF"/>
                </a:solidFill>
                <a:latin typeface="Calibri"/>
                <a:cs typeface="Calibri"/>
              </a:rPr>
              <a:t>language,</a:t>
            </a:r>
            <a:r>
              <a:rPr sz="2000" spc="29" dirty="0">
                <a:solidFill>
                  <a:srgbClr val="FFFFFF"/>
                </a:solidFill>
                <a:latin typeface="Calibri"/>
                <a:cs typeface="Calibri"/>
              </a:rPr>
              <a:t> </a:t>
            </a:r>
            <a:r>
              <a:rPr sz="2000" spc="51" dirty="0">
                <a:solidFill>
                  <a:srgbClr val="FFFFFF"/>
                </a:solidFill>
                <a:latin typeface="Calibri"/>
                <a:cs typeface="Calibri"/>
              </a:rPr>
              <a:t>and</a:t>
            </a:r>
            <a:r>
              <a:rPr sz="2000" spc="38" dirty="0">
                <a:solidFill>
                  <a:srgbClr val="FFFFFF"/>
                </a:solidFill>
                <a:latin typeface="Calibri"/>
                <a:cs typeface="Calibri"/>
              </a:rPr>
              <a:t> </a:t>
            </a:r>
            <a:r>
              <a:rPr sz="2000" spc="35" dirty="0">
                <a:solidFill>
                  <a:srgbClr val="FFFFFF"/>
                </a:solidFill>
                <a:latin typeface="Calibri"/>
                <a:cs typeface="Calibri"/>
              </a:rPr>
              <a:t>your</a:t>
            </a:r>
            <a:r>
              <a:rPr sz="2000" spc="29" dirty="0">
                <a:solidFill>
                  <a:srgbClr val="FFFFFF"/>
                </a:solidFill>
                <a:latin typeface="Calibri"/>
                <a:cs typeface="Calibri"/>
              </a:rPr>
              <a:t> </a:t>
            </a:r>
            <a:r>
              <a:rPr sz="2000" spc="45" dirty="0">
                <a:solidFill>
                  <a:srgbClr val="FFFFFF"/>
                </a:solidFill>
                <a:latin typeface="Calibri"/>
                <a:cs typeface="Calibri"/>
              </a:rPr>
              <a:t>planning</a:t>
            </a:r>
            <a:endParaRPr sz="2000" dirty="0">
              <a:latin typeface="Calibri"/>
              <a:cs typeface="Calibri"/>
            </a:endParaRPr>
          </a:p>
          <a:p>
            <a:pPr marL="11402">
              <a:lnSpc>
                <a:spcPct val="100000"/>
              </a:lnSpc>
              <a:spcBef>
                <a:spcPts val="16"/>
              </a:spcBef>
            </a:pPr>
            <a:r>
              <a:rPr sz="2000" spc="45" dirty="0">
                <a:solidFill>
                  <a:srgbClr val="FFFFFF"/>
                </a:solidFill>
                <a:latin typeface="Calibri"/>
                <a:cs typeface="Calibri"/>
              </a:rPr>
              <a:t>can </a:t>
            </a:r>
            <a:r>
              <a:rPr sz="2000" dirty="0">
                <a:solidFill>
                  <a:srgbClr val="FFFFFF"/>
                </a:solidFill>
                <a:latin typeface="Calibri"/>
                <a:cs typeface="Calibri"/>
              </a:rPr>
              <a:t>offer</a:t>
            </a:r>
            <a:r>
              <a:rPr sz="2000" spc="48" dirty="0">
                <a:solidFill>
                  <a:srgbClr val="FFFFFF"/>
                </a:solidFill>
                <a:latin typeface="Calibri"/>
                <a:cs typeface="Calibri"/>
              </a:rPr>
              <a:t> </a:t>
            </a:r>
            <a:r>
              <a:rPr sz="2000" spc="38" dirty="0">
                <a:solidFill>
                  <a:srgbClr val="FFFFFF"/>
                </a:solidFill>
                <a:latin typeface="Calibri"/>
                <a:cs typeface="Calibri"/>
              </a:rPr>
              <a:t>moments</a:t>
            </a:r>
            <a:r>
              <a:rPr sz="2000" spc="45" dirty="0">
                <a:solidFill>
                  <a:srgbClr val="FFFFFF"/>
                </a:solidFill>
                <a:latin typeface="Calibri"/>
                <a:cs typeface="Calibri"/>
              </a:rPr>
              <a:t> </a:t>
            </a:r>
            <a:r>
              <a:rPr sz="2000" dirty="0">
                <a:solidFill>
                  <a:srgbClr val="FFFFFF"/>
                </a:solidFill>
                <a:latin typeface="Calibri"/>
                <a:cs typeface="Calibri"/>
              </a:rPr>
              <a:t>of</a:t>
            </a:r>
            <a:r>
              <a:rPr sz="2000" spc="58" dirty="0">
                <a:solidFill>
                  <a:srgbClr val="FFFFFF"/>
                </a:solidFill>
                <a:latin typeface="Calibri"/>
                <a:cs typeface="Calibri"/>
              </a:rPr>
              <a:t> </a:t>
            </a:r>
            <a:r>
              <a:rPr sz="2000" b="1" spc="58" dirty="0">
                <a:solidFill>
                  <a:srgbClr val="FFFFFF"/>
                </a:solidFill>
                <a:latin typeface="Calibri"/>
                <a:cs typeface="Calibri"/>
              </a:rPr>
              <a:t>healing,</a:t>
            </a:r>
            <a:r>
              <a:rPr sz="2000" b="1" spc="48" dirty="0">
                <a:solidFill>
                  <a:srgbClr val="FFFFFF"/>
                </a:solidFill>
                <a:latin typeface="Calibri"/>
                <a:cs typeface="Calibri"/>
              </a:rPr>
              <a:t> </a:t>
            </a:r>
            <a:r>
              <a:rPr sz="2000" b="1" spc="55" dirty="0">
                <a:solidFill>
                  <a:srgbClr val="FFFFFF"/>
                </a:solidFill>
                <a:latin typeface="Calibri"/>
                <a:cs typeface="Calibri"/>
              </a:rPr>
              <a:t>dignity,</a:t>
            </a:r>
            <a:r>
              <a:rPr sz="2000" b="1" spc="48" dirty="0">
                <a:solidFill>
                  <a:srgbClr val="FFFFFF"/>
                </a:solidFill>
                <a:latin typeface="Calibri"/>
                <a:cs typeface="Calibri"/>
              </a:rPr>
              <a:t> </a:t>
            </a:r>
            <a:r>
              <a:rPr sz="2000" b="1" spc="61" dirty="0">
                <a:solidFill>
                  <a:srgbClr val="FFFFFF"/>
                </a:solidFill>
                <a:latin typeface="Calibri"/>
                <a:cs typeface="Calibri"/>
              </a:rPr>
              <a:t>and</a:t>
            </a:r>
            <a:r>
              <a:rPr sz="2000" b="1" spc="42" dirty="0">
                <a:solidFill>
                  <a:srgbClr val="FFFFFF"/>
                </a:solidFill>
                <a:latin typeface="Calibri"/>
                <a:cs typeface="Calibri"/>
              </a:rPr>
              <a:t> </a:t>
            </a:r>
            <a:r>
              <a:rPr sz="2000" b="1" spc="67" dirty="0">
                <a:solidFill>
                  <a:srgbClr val="FFFFFF"/>
                </a:solidFill>
                <a:latin typeface="Calibri"/>
                <a:cs typeface="Calibri"/>
              </a:rPr>
              <a:t>hope</a:t>
            </a:r>
            <a:r>
              <a:rPr sz="2000" b="1" spc="61" dirty="0">
                <a:solidFill>
                  <a:srgbClr val="FFFFFF"/>
                </a:solidFill>
                <a:latin typeface="Calibri"/>
                <a:cs typeface="Calibri"/>
              </a:rPr>
              <a:t> </a:t>
            </a:r>
            <a:r>
              <a:rPr sz="2000" spc="-237" dirty="0">
                <a:solidFill>
                  <a:srgbClr val="FFFFFF"/>
                </a:solidFill>
                <a:latin typeface="Calibri"/>
                <a:cs typeface="Calibri"/>
              </a:rPr>
              <a:t>—</a:t>
            </a:r>
            <a:r>
              <a:rPr sz="2000" spc="48" dirty="0">
                <a:solidFill>
                  <a:srgbClr val="FFFFFF"/>
                </a:solidFill>
                <a:latin typeface="Calibri"/>
                <a:cs typeface="Calibri"/>
              </a:rPr>
              <a:t> </a:t>
            </a:r>
            <a:r>
              <a:rPr sz="2000" dirty="0">
                <a:solidFill>
                  <a:srgbClr val="FFFFFF"/>
                </a:solidFill>
                <a:latin typeface="Calibri"/>
                <a:cs typeface="Calibri"/>
              </a:rPr>
              <a:t>in</a:t>
            </a:r>
            <a:r>
              <a:rPr sz="2000" spc="48" dirty="0">
                <a:solidFill>
                  <a:srgbClr val="FFFFFF"/>
                </a:solidFill>
                <a:latin typeface="Calibri"/>
                <a:cs typeface="Calibri"/>
              </a:rPr>
              <a:t> </a:t>
            </a:r>
            <a:r>
              <a:rPr sz="2000" spc="38" dirty="0">
                <a:solidFill>
                  <a:srgbClr val="FFFFFF"/>
                </a:solidFill>
                <a:latin typeface="Calibri"/>
                <a:cs typeface="Calibri"/>
              </a:rPr>
              <a:t>a</a:t>
            </a:r>
            <a:r>
              <a:rPr sz="2000" spc="45" dirty="0">
                <a:solidFill>
                  <a:srgbClr val="FFFFFF"/>
                </a:solidFill>
                <a:latin typeface="Calibri"/>
                <a:cs typeface="Calibri"/>
              </a:rPr>
              <a:t> </a:t>
            </a:r>
            <a:r>
              <a:rPr sz="2000" spc="38" dirty="0">
                <a:solidFill>
                  <a:srgbClr val="FFFFFF"/>
                </a:solidFill>
                <a:latin typeface="Calibri"/>
                <a:cs typeface="Calibri"/>
              </a:rPr>
              <a:t>season</a:t>
            </a:r>
            <a:r>
              <a:rPr sz="2000" spc="48" dirty="0">
                <a:solidFill>
                  <a:srgbClr val="FFFFFF"/>
                </a:solidFill>
                <a:latin typeface="Calibri"/>
                <a:cs typeface="Calibri"/>
              </a:rPr>
              <a:t> </a:t>
            </a:r>
            <a:r>
              <a:rPr sz="2000" dirty="0">
                <a:solidFill>
                  <a:srgbClr val="FFFFFF"/>
                </a:solidFill>
                <a:latin typeface="Calibri"/>
                <a:cs typeface="Calibri"/>
              </a:rPr>
              <a:t>that</a:t>
            </a:r>
            <a:r>
              <a:rPr sz="2000" spc="51" dirty="0">
                <a:solidFill>
                  <a:srgbClr val="FFFFFF"/>
                </a:solidFill>
                <a:latin typeface="Calibri"/>
                <a:cs typeface="Calibri"/>
              </a:rPr>
              <a:t> </a:t>
            </a:r>
            <a:r>
              <a:rPr sz="2000" spc="32" dirty="0">
                <a:solidFill>
                  <a:srgbClr val="FFFFFF"/>
                </a:solidFill>
                <a:latin typeface="Calibri"/>
                <a:cs typeface="Calibri"/>
              </a:rPr>
              <a:t>doesn’t</a:t>
            </a:r>
            <a:r>
              <a:rPr sz="2000" spc="51" dirty="0">
                <a:solidFill>
                  <a:srgbClr val="FFFFFF"/>
                </a:solidFill>
                <a:latin typeface="Calibri"/>
                <a:cs typeface="Calibri"/>
              </a:rPr>
              <a:t> </a:t>
            </a:r>
            <a:r>
              <a:rPr sz="2000" dirty="0">
                <a:solidFill>
                  <a:srgbClr val="FFFFFF"/>
                </a:solidFill>
                <a:latin typeface="Calibri"/>
                <a:cs typeface="Calibri"/>
              </a:rPr>
              <a:t>feel</a:t>
            </a:r>
            <a:r>
              <a:rPr sz="2000" spc="48" dirty="0">
                <a:solidFill>
                  <a:srgbClr val="FFFFFF"/>
                </a:solidFill>
                <a:latin typeface="Calibri"/>
                <a:cs typeface="Calibri"/>
              </a:rPr>
              <a:t> </a:t>
            </a:r>
            <a:r>
              <a:rPr sz="2000" spc="45" dirty="0">
                <a:solidFill>
                  <a:srgbClr val="FFFFFF"/>
                </a:solidFill>
                <a:latin typeface="Calibri"/>
                <a:cs typeface="Calibri"/>
              </a:rPr>
              <a:t>bright</a:t>
            </a:r>
            <a:r>
              <a:rPr sz="2000" spc="51" dirty="0">
                <a:solidFill>
                  <a:srgbClr val="FFFFFF"/>
                </a:solidFill>
                <a:latin typeface="Calibri"/>
                <a:cs typeface="Calibri"/>
              </a:rPr>
              <a:t> </a:t>
            </a:r>
            <a:r>
              <a:rPr sz="2000" dirty="0">
                <a:solidFill>
                  <a:srgbClr val="FFFFFF"/>
                </a:solidFill>
                <a:latin typeface="Calibri"/>
                <a:cs typeface="Calibri"/>
              </a:rPr>
              <a:t>for</a:t>
            </a:r>
            <a:r>
              <a:rPr sz="2000" spc="48" dirty="0">
                <a:solidFill>
                  <a:srgbClr val="FFFFFF"/>
                </a:solidFill>
                <a:latin typeface="Calibri"/>
                <a:cs typeface="Calibri"/>
              </a:rPr>
              <a:t> </a:t>
            </a:r>
            <a:r>
              <a:rPr sz="2000" spc="29" dirty="0">
                <a:solidFill>
                  <a:srgbClr val="FFFFFF"/>
                </a:solidFill>
                <a:latin typeface="Calibri"/>
                <a:cs typeface="Calibri"/>
              </a:rPr>
              <a:t>everyone.</a:t>
            </a:r>
            <a:endParaRPr sz="2000" dirty="0">
              <a:latin typeface="Calibri"/>
              <a:cs typeface="Calibri"/>
            </a:endParaRPr>
          </a:p>
        </p:txBody>
      </p:sp>
    </p:spTree>
    <p:extLst>
      <p:ext uri="{BB962C8B-B14F-4D97-AF65-F5344CB8AC3E}">
        <p14:creationId xmlns:p14="http://schemas.microsoft.com/office/powerpoint/2010/main" val="2762710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CF736-E4A1-9E86-2709-5DCDE44CFBD3}"/>
            </a:ext>
          </a:extLst>
        </p:cNvPr>
        <p:cNvGrpSpPr/>
        <p:nvPr/>
      </p:nvGrpSpPr>
      <p:grpSpPr>
        <a:xfrm>
          <a:off x="0" y="0"/>
          <a:ext cx="0" cy="0"/>
          <a:chOff x="0" y="0"/>
          <a:chExt cx="0" cy="0"/>
        </a:xfrm>
      </p:grpSpPr>
      <p:pic>
        <p:nvPicPr>
          <p:cNvPr id="6" name="object 3">
            <a:extLst>
              <a:ext uri="{FF2B5EF4-FFF2-40B4-BE49-F238E27FC236}">
                <a16:creationId xmlns:a16="http://schemas.microsoft.com/office/drawing/2014/main" id="{7F4DB7FF-CE81-5C40-08C0-C45CB60D5B6B}"/>
              </a:ext>
              <a:ext uri="{C183D7F6-B498-43B3-948B-1728B52AA6E4}">
                <adec:decorative xmlns:adec="http://schemas.microsoft.com/office/drawing/2017/decorative" val="1"/>
              </a:ext>
            </a:extLst>
          </p:cNvPr>
          <p:cNvPicPr/>
          <p:nvPr/>
        </p:nvPicPr>
        <p:blipFill>
          <a:blip r:embed="rId2" cstate="print"/>
          <a:stretch>
            <a:fillRect/>
          </a:stretch>
        </p:blipFill>
        <p:spPr>
          <a:xfrm>
            <a:off x="107504" y="548680"/>
            <a:ext cx="8928992" cy="636843"/>
          </a:xfrm>
          <a:prstGeom prst="rect">
            <a:avLst/>
          </a:prstGeom>
        </p:spPr>
      </p:pic>
      <p:sp>
        <p:nvSpPr>
          <p:cNvPr id="2" name="Title 1">
            <a:extLst>
              <a:ext uri="{FF2B5EF4-FFF2-40B4-BE49-F238E27FC236}">
                <a16:creationId xmlns:a16="http://schemas.microsoft.com/office/drawing/2014/main" id="{C20D11BE-6A34-9A0E-BDE9-880AD1D6DDA7}"/>
              </a:ext>
            </a:extLst>
          </p:cNvPr>
          <p:cNvSpPr>
            <a:spLocks noGrp="1"/>
          </p:cNvSpPr>
          <p:nvPr>
            <p:ph type="title"/>
          </p:nvPr>
        </p:nvSpPr>
        <p:spPr>
          <a:xfrm>
            <a:off x="1417637" y="-1143000"/>
            <a:ext cx="7269161" cy="1143000"/>
          </a:xfrm>
        </p:spPr>
        <p:txBody>
          <a:bodyPr lIns="91425" tIns="91425" rIns="91425" bIns="91425" anchor="b" anchorCtr="0"/>
          <a:lstStyle/>
          <a:p>
            <a:r>
              <a:rPr lang="en-GB" dirty="0"/>
              <a:t>Christmas in the classroom 2</a:t>
            </a:r>
          </a:p>
        </p:txBody>
      </p:sp>
      <p:sp>
        <p:nvSpPr>
          <p:cNvPr id="7" name="TextBox 6">
            <a:extLst>
              <a:ext uri="{FF2B5EF4-FFF2-40B4-BE49-F238E27FC236}">
                <a16:creationId xmlns:a16="http://schemas.microsoft.com/office/drawing/2014/main" id="{7D370810-8784-4B12-7224-5970C18B5336}"/>
              </a:ext>
            </a:extLst>
          </p:cNvPr>
          <p:cNvSpPr txBox="1"/>
          <p:nvPr/>
        </p:nvSpPr>
        <p:spPr>
          <a:xfrm>
            <a:off x="172174" y="548680"/>
            <a:ext cx="8873583" cy="738664"/>
          </a:xfrm>
          <a:prstGeom prst="rect">
            <a:avLst/>
          </a:prstGeom>
          <a:noFill/>
        </p:spPr>
        <p:txBody>
          <a:bodyPr wrap="none" rtlCol="0">
            <a:spAutoFit/>
          </a:bodyPr>
          <a:lstStyle/>
          <a:p>
            <a:r>
              <a:rPr 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rPr>
              <a:t>Putting</a:t>
            </a:r>
            <a:r>
              <a:rPr lang="en-US" sz="2800" b="1" spc="-42"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rPr>
              <a:t>Trauma</a:t>
            </a:r>
            <a:r>
              <a:rPr lang="en-US" sz="2800" b="1" spc="-38"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rPr>
              <a:t>Informed</a:t>
            </a:r>
            <a:r>
              <a:rPr lang="en-US" sz="2800" b="1" spc="-32"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rPr>
              <a:t>Practice</a:t>
            </a:r>
            <a:r>
              <a:rPr lang="en-US" sz="2800" b="1" spc="-42"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rPr>
              <a:t>into</a:t>
            </a:r>
            <a:r>
              <a:rPr lang="en-US" sz="2800" b="1" spc="-35"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rPr>
              <a:t>Action</a:t>
            </a:r>
            <a:r>
              <a:rPr lang="en-US" sz="2800" b="1" spc="-35"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rPr>
              <a:t>at</a:t>
            </a:r>
            <a:r>
              <a:rPr lang="en-US" sz="2800" b="1" spc="-42"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2800" b="1" spc="-6" dirty="0">
                <a:solidFill>
                  <a:srgbClr val="FFFFFF"/>
                </a:solidFill>
                <a:latin typeface="Calibri" panose="020F0502020204030204" pitchFamily="34" charset="0"/>
                <a:ea typeface="Calibri" panose="020F0502020204030204" pitchFamily="34" charset="0"/>
                <a:cs typeface="Calibri" panose="020F0502020204030204" pitchFamily="34" charset="0"/>
              </a:rPr>
              <a:t>Christmas</a:t>
            </a: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9" name="TextBox 8">
            <a:extLst>
              <a:ext uri="{FF2B5EF4-FFF2-40B4-BE49-F238E27FC236}">
                <a16:creationId xmlns:a16="http://schemas.microsoft.com/office/drawing/2014/main" id="{C8645935-9A05-741C-9B98-3A775DB6ED5F}"/>
              </a:ext>
            </a:extLst>
          </p:cNvPr>
          <p:cNvSpPr txBox="1"/>
          <p:nvPr/>
        </p:nvSpPr>
        <p:spPr>
          <a:xfrm>
            <a:off x="0" y="1201222"/>
            <a:ext cx="9144000" cy="5239448"/>
          </a:xfrm>
          <a:prstGeom prst="rect">
            <a:avLst/>
          </a:prstGeom>
          <a:noFill/>
        </p:spPr>
        <p:txBody>
          <a:bodyPr wrap="square">
            <a:spAutoFit/>
          </a:bodyPr>
          <a:lstStyle/>
          <a:p>
            <a:pPr marL="8145" marR="3258" algn="just">
              <a:lnSpc>
                <a:spcPct val="101099"/>
              </a:lnSpc>
              <a:spcBef>
                <a:spcPts val="55"/>
              </a:spcBef>
            </a:pPr>
            <a:r>
              <a:rPr lang="en-US" sz="1100" spc="38" dirty="0">
                <a:solidFill>
                  <a:srgbClr val="333333"/>
                </a:solidFill>
                <a:latin typeface="Calibri"/>
                <a:cs typeface="Calibri"/>
              </a:rPr>
              <a:t>Christmas</a:t>
            </a:r>
            <a:r>
              <a:rPr lang="en-US" sz="1100" spc="35" dirty="0">
                <a:solidFill>
                  <a:srgbClr val="333333"/>
                </a:solidFill>
                <a:latin typeface="Calibri"/>
                <a:cs typeface="Calibri"/>
              </a:rPr>
              <a:t> </a:t>
            </a:r>
            <a:r>
              <a:rPr lang="en-US" sz="1100" spc="32" dirty="0">
                <a:solidFill>
                  <a:srgbClr val="333333"/>
                </a:solidFill>
                <a:latin typeface="Calibri"/>
                <a:cs typeface="Calibri"/>
              </a:rPr>
              <a:t>doesn’t</a:t>
            </a:r>
            <a:r>
              <a:rPr lang="en-US" sz="1100" spc="42" dirty="0">
                <a:solidFill>
                  <a:srgbClr val="333333"/>
                </a:solidFill>
                <a:latin typeface="Calibri"/>
                <a:cs typeface="Calibri"/>
              </a:rPr>
              <a:t> </a:t>
            </a:r>
            <a:r>
              <a:rPr lang="en-US" sz="1100" spc="58" dirty="0">
                <a:solidFill>
                  <a:srgbClr val="333333"/>
                </a:solidFill>
                <a:latin typeface="Calibri"/>
                <a:cs typeface="Calibri"/>
              </a:rPr>
              <a:t>need</a:t>
            </a:r>
            <a:r>
              <a:rPr lang="en-US" sz="1100" spc="42" dirty="0">
                <a:solidFill>
                  <a:srgbClr val="333333"/>
                </a:solidFill>
                <a:latin typeface="Calibri"/>
                <a:cs typeface="Calibri"/>
              </a:rPr>
              <a:t> </a:t>
            </a:r>
            <a:r>
              <a:rPr lang="en-US" sz="1100" spc="19" dirty="0">
                <a:solidFill>
                  <a:srgbClr val="333333"/>
                </a:solidFill>
                <a:latin typeface="Calibri"/>
                <a:cs typeface="Calibri"/>
              </a:rPr>
              <a:t>to</a:t>
            </a:r>
            <a:r>
              <a:rPr lang="en-US" sz="1100" spc="32" dirty="0">
                <a:solidFill>
                  <a:srgbClr val="333333"/>
                </a:solidFill>
                <a:latin typeface="Calibri"/>
                <a:cs typeface="Calibri"/>
              </a:rPr>
              <a:t> </a:t>
            </a:r>
            <a:r>
              <a:rPr lang="en-US" sz="1100" spc="71" dirty="0">
                <a:solidFill>
                  <a:srgbClr val="333333"/>
                </a:solidFill>
                <a:latin typeface="Calibri"/>
                <a:cs typeface="Calibri"/>
              </a:rPr>
              <a:t>be</a:t>
            </a:r>
            <a:r>
              <a:rPr lang="en-US" sz="1100" spc="38" dirty="0">
                <a:solidFill>
                  <a:srgbClr val="333333"/>
                </a:solidFill>
                <a:latin typeface="Calibri"/>
                <a:cs typeface="Calibri"/>
              </a:rPr>
              <a:t> </a:t>
            </a:r>
            <a:r>
              <a:rPr lang="en-US" sz="1100" spc="42" dirty="0">
                <a:solidFill>
                  <a:srgbClr val="333333"/>
                </a:solidFill>
                <a:latin typeface="Calibri"/>
                <a:cs typeface="Calibri"/>
              </a:rPr>
              <a:t>cancelled. </a:t>
            </a:r>
            <a:r>
              <a:rPr lang="en-US" sz="1100" spc="32" dirty="0">
                <a:solidFill>
                  <a:srgbClr val="333333"/>
                </a:solidFill>
                <a:latin typeface="Calibri"/>
                <a:cs typeface="Calibri"/>
              </a:rPr>
              <a:t>But </a:t>
            </a:r>
            <a:r>
              <a:rPr lang="en-US" sz="1100" dirty="0">
                <a:solidFill>
                  <a:srgbClr val="333333"/>
                </a:solidFill>
                <a:latin typeface="Calibri"/>
                <a:cs typeface="Calibri"/>
              </a:rPr>
              <a:t>it</a:t>
            </a:r>
            <a:r>
              <a:rPr lang="en-US" sz="1100" spc="58" dirty="0">
                <a:solidFill>
                  <a:srgbClr val="333333"/>
                </a:solidFill>
                <a:latin typeface="Calibri"/>
                <a:cs typeface="Calibri"/>
              </a:rPr>
              <a:t> </a:t>
            </a:r>
            <a:r>
              <a:rPr lang="en-US" sz="1100" b="1" spc="71" dirty="0">
                <a:solidFill>
                  <a:srgbClr val="333333"/>
                </a:solidFill>
                <a:latin typeface="Calibri"/>
                <a:cs typeface="Calibri"/>
              </a:rPr>
              <a:t>does</a:t>
            </a:r>
            <a:r>
              <a:rPr lang="en-US" sz="1100" b="1" spc="32" dirty="0">
                <a:solidFill>
                  <a:srgbClr val="333333"/>
                </a:solidFill>
                <a:latin typeface="Calibri"/>
                <a:cs typeface="Calibri"/>
              </a:rPr>
              <a:t> </a:t>
            </a:r>
            <a:r>
              <a:rPr lang="en-US" sz="1100" spc="55" dirty="0">
                <a:solidFill>
                  <a:srgbClr val="333333"/>
                </a:solidFill>
                <a:latin typeface="Calibri"/>
                <a:cs typeface="Calibri"/>
              </a:rPr>
              <a:t>need</a:t>
            </a:r>
            <a:r>
              <a:rPr lang="en-US" sz="1100" spc="38" dirty="0">
                <a:solidFill>
                  <a:srgbClr val="333333"/>
                </a:solidFill>
                <a:latin typeface="Calibri"/>
                <a:cs typeface="Calibri"/>
              </a:rPr>
              <a:t> </a:t>
            </a:r>
            <a:r>
              <a:rPr lang="en-US" sz="1100" spc="19" dirty="0">
                <a:solidFill>
                  <a:srgbClr val="333333"/>
                </a:solidFill>
                <a:latin typeface="Calibri"/>
                <a:cs typeface="Calibri"/>
              </a:rPr>
              <a:t>to</a:t>
            </a:r>
            <a:r>
              <a:rPr lang="en-US" sz="1100" spc="32" dirty="0">
                <a:solidFill>
                  <a:srgbClr val="333333"/>
                </a:solidFill>
                <a:latin typeface="Calibri"/>
                <a:cs typeface="Calibri"/>
              </a:rPr>
              <a:t> </a:t>
            </a:r>
            <a:r>
              <a:rPr lang="en-US" sz="1100" spc="71" dirty="0">
                <a:solidFill>
                  <a:srgbClr val="333333"/>
                </a:solidFill>
                <a:latin typeface="Calibri"/>
                <a:cs typeface="Calibri"/>
              </a:rPr>
              <a:t>be</a:t>
            </a:r>
            <a:r>
              <a:rPr lang="en-US" sz="1100" spc="38" dirty="0">
                <a:solidFill>
                  <a:srgbClr val="333333"/>
                </a:solidFill>
                <a:latin typeface="Calibri"/>
                <a:cs typeface="Calibri"/>
              </a:rPr>
              <a:t> </a:t>
            </a:r>
            <a:r>
              <a:rPr lang="en-US" sz="1100" spc="51" dirty="0">
                <a:solidFill>
                  <a:srgbClr val="333333"/>
                </a:solidFill>
                <a:latin typeface="Calibri"/>
                <a:cs typeface="Calibri"/>
              </a:rPr>
              <a:t>approached</a:t>
            </a:r>
            <a:r>
              <a:rPr lang="en-US" sz="1100" spc="38" dirty="0">
                <a:solidFill>
                  <a:srgbClr val="333333"/>
                </a:solidFill>
                <a:latin typeface="Calibri"/>
                <a:cs typeface="Calibri"/>
              </a:rPr>
              <a:t> </a:t>
            </a:r>
            <a:r>
              <a:rPr lang="en-US" sz="1100" spc="13" dirty="0">
                <a:solidFill>
                  <a:srgbClr val="333333"/>
                </a:solidFill>
                <a:latin typeface="Calibri"/>
                <a:cs typeface="Calibri"/>
              </a:rPr>
              <a:t>with</a:t>
            </a:r>
            <a:r>
              <a:rPr lang="en-US" sz="1100" spc="29" dirty="0">
                <a:solidFill>
                  <a:srgbClr val="333333"/>
                </a:solidFill>
                <a:latin typeface="Calibri"/>
                <a:cs typeface="Calibri"/>
              </a:rPr>
              <a:t> care,</a:t>
            </a:r>
            <a:r>
              <a:rPr lang="en-US" sz="1100" spc="38" dirty="0">
                <a:solidFill>
                  <a:srgbClr val="333333"/>
                </a:solidFill>
                <a:latin typeface="Calibri"/>
                <a:cs typeface="Calibri"/>
              </a:rPr>
              <a:t> </a:t>
            </a:r>
            <a:r>
              <a:rPr lang="en-US" sz="1100" spc="19" dirty="0">
                <a:solidFill>
                  <a:srgbClr val="333333"/>
                </a:solidFill>
                <a:latin typeface="Calibri"/>
                <a:cs typeface="Calibri"/>
              </a:rPr>
              <a:t>flexibility,</a:t>
            </a:r>
            <a:r>
              <a:rPr lang="en-US" sz="1100" spc="38" dirty="0">
                <a:solidFill>
                  <a:srgbClr val="333333"/>
                </a:solidFill>
                <a:latin typeface="Calibri"/>
                <a:cs typeface="Calibri"/>
              </a:rPr>
              <a:t> </a:t>
            </a:r>
            <a:r>
              <a:rPr lang="en-US" sz="1100" spc="51" dirty="0">
                <a:solidFill>
                  <a:srgbClr val="333333"/>
                </a:solidFill>
                <a:latin typeface="Calibri"/>
                <a:cs typeface="Calibri"/>
              </a:rPr>
              <a:t>and</a:t>
            </a:r>
            <a:r>
              <a:rPr lang="en-US" sz="1100" spc="22" dirty="0">
                <a:solidFill>
                  <a:srgbClr val="333333"/>
                </a:solidFill>
                <a:latin typeface="Calibri"/>
                <a:cs typeface="Calibri"/>
              </a:rPr>
              <a:t> </a:t>
            </a:r>
            <a:r>
              <a:rPr lang="en-US" sz="1100" spc="32" dirty="0">
                <a:solidFill>
                  <a:srgbClr val="333333"/>
                </a:solidFill>
                <a:latin typeface="Calibri"/>
                <a:cs typeface="Calibri"/>
              </a:rPr>
              <a:t>awareness</a:t>
            </a:r>
            <a:r>
              <a:rPr lang="en-US" sz="1100" spc="186" dirty="0">
                <a:solidFill>
                  <a:srgbClr val="333333"/>
                </a:solidFill>
                <a:latin typeface="Calibri"/>
                <a:cs typeface="Calibri"/>
              </a:rPr>
              <a:t> </a:t>
            </a:r>
            <a:r>
              <a:rPr lang="en-US" sz="1100" spc="13" dirty="0">
                <a:solidFill>
                  <a:srgbClr val="333333"/>
                </a:solidFill>
                <a:latin typeface="Calibri"/>
                <a:cs typeface="Calibri"/>
              </a:rPr>
              <a:t>that</a:t>
            </a:r>
            <a:r>
              <a:rPr lang="en-US" sz="1100" spc="196" dirty="0">
                <a:solidFill>
                  <a:srgbClr val="333333"/>
                </a:solidFill>
                <a:latin typeface="Calibri"/>
                <a:cs typeface="Calibri"/>
              </a:rPr>
              <a:t> </a:t>
            </a:r>
            <a:r>
              <a:rPr lang="en-US" sz="1100" spc="26" dirty="0">
                <a:solidFill>
                  <a:srgbClr val="333333"/>
                </a:solidFill>
                <a:latin typeface="Calibri"/>
                <a:cs typeface="Calibri"/>
              </a:rPr>
              <a:t>not</a:t>
            </a:r>
            <a:r>
              <a:rPr lang="en-US" sz="1100" spc="189" dirty="0">
                <a:solidFill>
                  <a:srgbClr val="333333"/>
                </a:solidFill>
                <a:latin typeface="Calibri"/>
                <a:cs typeface="Calibri"/>
              </a:rPr>
              <a:t> </a:t>
            </a:r>
            <a:r>
              <a:rPr lang="en-US" sz="1100" spc="35" dirty="0">
                <a:solidFill>
                  <a:srgbClr val="333333"/>
                </a:solidFill>
                <a:latin typeface="Calibri"/>
                <a:cs typeface="Calibri"/>
              </a:rPr>
              <a:t>every</a:t>
            </a:r>
            <a:r>
              <a:rPr lang="en-US" sz="1100" spc="189" dirty="0">
                <a:solidFill>
                  <a:srgbClr val="333333"/>
                </a:solidFill>
                <a:latin typeface="Calibri"/>
                <a:cs typeface="Calibri"/>
              </a:rPr>
              <a:t> </a:t>
            </a:r>
            <a:r>
              <a:rPr lang="en-US" sz="1100" spc="42" dirty="0">
                <a:solidFill>
                  <a:srgbClr val="333333"/>
                </a:solidFill>
                <a:latin typeface="Calibri"/>
                <a:cs typeface="Calibri"/>
              </a:rPr>
              <a:t>child</a:t>
            </a:r>
            <a:r>
              <a:rPr lang="en-US" sz="1100" spc="189" dirty="0">
                <a:solidFill>
                  <a:srgbClr val="333333"/>
                </a:solidFill>
                <a:latin typeface="Calibri"/>
                <a:cs typeface="Calibri"/>
              </a:rPr>
              <a:t> </a:t>
            </a:r>
            <a:r>
              <a:rPr lang="en-US" sz="1100" spc="32" dirty="0">
                <a:solidFill>
                  <a:srgbClr val="333333"/>
                </a:solidFill>
                <a:latin typeface="Calibri"/>
                <a:cs typeface="Calibri"/>
              </a:rPr>
              <a:t>finds</a:t>
            </a:r>
            <a:r>
              <a:rPr lang="en-US" sz="1100" spc="186" dirty="0">
                <a:solidFill>
                  <a:srgbClr val="333333"/>
                </a:solidFill>
                <a:latin typeface="Calibri"/>
                <a:cs typeface="Calibri"/>
              </a:rPr>
              <a:t> </a:t>
            </a:r>
            <a:r>
              <a:rPr lang="en-US" sz="1100" spc="19" dirty="0">
                <a:solidFill>
                  <a:srgbClr val="333333"/>
                </a:solidFill>
                <a:latin typeface="Calibri"/>
                <a:cs typeface="Calibri"/>
              </a:rPr>
              <a:t>this</a:t>
            </a:r>
            <a:r>
              <a:rPr lang="en-US" sz="1100" spc="186" dirty="0">
                <a:solidFill>
                  <a:srgbClr val="333333"/>
                </a:solidFill>
                <a:latin typeface="Calibri"/>
                <a:cs typeface="Calibri"/>
              </a:rPr>
              <a:t> </a:t>
            </a:r>
            <a:r>
              <a:rPr lang="en-US" sz="1100" spc="29" dirty="0">
                <a:solidFill>
                  <a:srgbClr val="333333"/>
                </a:solidFill>
                <a:latin typeface="Calibri"/>
                <a:cs typeface="Calibri"/>
              </a:rPr>
              <a:t>time</a:t>
            </a:r>
            <a:r>
              <a:rPr lang="en-US" sz="1100" spc="186" dirty="0">
                <a:solidFill>
                  <a:srgbClr val="333333"/>
                </a:solidFill>
                <a:latin typeface="Calibri"/>
                <a:cs typeface="Calibri"/>
              </a:rPr>
              <a:t> </a:t>
            </a:r>
            <a:r>
              <a:rPr lang="en-US" sz="1100" spc="29" dirty="0">
                <a:solidFill>
                  <a:srgbClr val="333333"/>
                </a:solidFill>
                <a:latin typeface="Calibri"/>
                <a:cs typeface="Calibri"/>
              </a:rPr>
              <a:t>easy.</a:t>
            </a:r>
            <a:r>
              <a:rPr lang="en-US" sz="1100" spc="189" dirty="0">
                <a:solidFill>
                  <a:srgbClr val="333333"/>
                </a:solidFill>
                <a:latin typeface="Calibri"/>
                <a:cs typeface="Calibri"/>
              </a:rPr>
              <a:t> </a:t>
            </a:r>
            <a:r>
              <a:rPr lang="en-US" sz="1100" spc="32" dirty="0">
                <a:solidFill>
                  <a:srgbClr val="333333"/>
                </a:solidFill>
                <a:latin typeface="Calibri"/>
                <a:cs typeface="Calibri"/>
              </a:rPr>
              <a:t>Here’s</a:t>
            </a:r>
            <a:r>
              <a:rPr lang="en-US" sz="1100" spc="186" dirty="0">
                <a:solidFill>
                  <a:srgbClr val="333333"/>
                </a:solidFill>
                <a:latin typeface="Calibri"/>
                <a:cs typeface="Calibri"/>
              </a:rPr>
              <a:t> </a:t>
            </a:r>
            <a:r>
              <a:rPr lang="en-US" sz="1100" spc="38" dirty="0">
                <a:solidFill>
                  <a:srgbClr val="333333"/>
                </a:solidFill>
                <a:latin typeface="Calibri"/>
                <a:cs typeface="Calibri"/>
              </a:rPr>
              <a:t>how</a:t>
            </a:r>
            <a:r>
              <a:rPr lang="en-US" sz="1100" spc="189" dirty="0">
                <a:solidFill>
                  <a:srgbClr val="333333"/>
                </a:solidFill>
                <a:latin typeface="Calibri"/>
                <a:cs typeface="Calibri"/>
              </a:rPr>
              <a:t> </a:t>
            </a:r>
            <a:r>
              <a:rPr lang="en-US" sz="1100" spc="42" dirty="0">
                <a:solidFill>
                  <a:srgbClr val="333333"/>
                </a:solidFill>
                <a:latin typeface="Calibri"/>
                <a:cs typeface="Calibri"/>
              </a:rPr>
              <a:t>schools</a:t>
            </a:r>
            <a:r>
              <a:rPr lang="en-US" sz="1100" spc="192" dirty="0">
                <a:solidFill>
                  <a:srgbClr val="333333"/>
                </a:solidFill>
                <a:latin typeface="Calibri"/>
                <a:cs typeface="Calibri"/>
              </a:rPr>
              <a:t> </a:t>
            </a:r>
            <a:r>
              <a:rPr lang="en-US" sz="1100" spc="45" dirty="0">
                <a:solidFill>
                  <a:srgbClr val="333333"/>
                </a:solidFill>
                <a:latin typeface="Calibri"/>
                <a:cs typeface="Calibri"/>
              </a:rPr>
              <a:t>can</a:t>
            </a:r>
            <a:r>
              <a:rPr lang="en-US" sz="1100" spc="192" dirty="0">
                <a:solidFill>
                  <a:srgbClr val="333333"/>
                </a:solidFill>
                <a:latin typeface="Calibri"/>
                <a:cs typeface="Calibri"/>
              </a:rPr>
              <a:t> </a:t>
            </a:r>
            <a:r>
              <a:rPr lang="en-US" sz="1100" spc="48" dirty="0">
                <a:solidFill>
                  <a:srgbClr val="333333"/>
                </a:solidFill>
                <a:latin typeface="Calibri"/>
                <a:cs typeface="Calibri"/>
              </a:rPr>
              <a:t>build</a:t>
            </a:r>
            <a:r>
              <a:rPr lang="en-US" sz="1100" spc="196" dirty="0">
                <a:solidFill>
                  <a:srgbClr val="333333"/>
                </a:solidFill>
                <a:latin typeface="Calibri"/>
                <a:cs typeface="Calibri"/>
              </a:rPr>
              <a:t> </a:t>
            </a:r>
            <a:r>
              <a:rPr lang="en-US" sz="1100" spc="22" dirty="0">
                <a:solidFill>
                  <a:srgbClr val="333333"/>
                </a:solidFill>
                <a:latin typeface="Calibri"/>
                <a:cs typeface="Calibri"/>
              </a:rPr>
              <a:t>safe,</a:t>
            </a:r>
            <a:r>
              <a:rPr lang="en-US" sz="1100" spc="186" dirty="0">
                <a:solidFill>
                  <a:srgbClr val="333333"/>
                </a:solidFill>
                <a:latin typeface="Calibri"/>
                <a:cs typeface="Calibri"/>
              </a:rPr>
              <a:t> </a:t>
            </a:r>
            <a:r>
              <a:rPr lang="en-US" sz="1100" spc="32" dirty="0">
                <a:solidFill>
                  <a:srgbClr val="333333"/>
                </a:solidFill>
                <a:latin typeface="Calibri"/>
                <a:cs typeface="Calibri"/>
              </a:rPr>
              <a:t>inclusive</a:t>
            </a:r>
            <a:r>
              <a:rPr lang="en-US" sz="1100" spc="19" dirty="0">
                <a:solidFill>
                  <a:srgbClr val="333333"/>
                </a:solidFill>
                <a:latin typeface="Calibri"/>
                <a:cs typeface="Calibri"/>
              </a:rPr>
              <a:t> </a:t>
            </a:r>
            <a:r>
              <a:rPr lang="en-US" sz="1100" spc="32" dirty="0">
                <a:solidFill>
                  <a:srgbClr val="333333"/>
                </a:solidFill>
                <a:latin typeface="Calibri"/>
                <a:cs typeface="Calibri"/>
              </a:rPr>
              <a:t>environments</a:t>
            </a:r>
            <a:r>
              <a:rPr lang="en-US" sz="1100" spc="99" dirty="0">
                <a:solidFill>
                  <a:srgbClr val="333333"/>
                </a:solidFill>
                <a:latin typeface="Calibri"/>
                <a:cs typeface="Calibri"/>
              </a:rPr>
              <a:t> </a:t>
            </a:r>
            <a:r>
              <a:rPr lang="en-US" sz="1100" spc="55" dirty="0">
                <a:solidFill>
                  <a:srgbClr val="333333"/>
                </a:solidFill>
                <a:latin typeface="Calibri"/>
                <a:cs typeface="Calibri"/>
              </a:rPr>
              <a:t>during</a:t>
            </a:r>
            <a:r>
              <a:rPr lang="en-US" sz="1100" spc="109" dirty="0">
                <a:solidFill>
                  <a:srgbClr val="333333"/>
                </a:solidFill>
                <a:latin typeface="Calibri"/>
                <a:cs typeface="Calibri"/>
              </a:rPr>
              <a:t> </a:t>
            </a:r>
            <a:r>
              <a:rPr lang="en-US" sz="1100" spc="26" dirty="0">
                <a:solidFill>
                  <a:srgbClr val="333333"/>
                </a:solidFill>
                <a:latin typeface="Calibri"/>
                <a:cs typeface="Calibri"/>
              </a:rPr>
              <a:t>the</a:t>
            </a:r>
            <a:r>
              <a:rPr lang="en-US" sz="1100" spc="103" dirty="0">
                <a:solidFill>
                  <a:srgbClr val="333333"/>
                </a:solidFill>
                <a:latin typeface="Calibri"/>
                <a:cs typeface="Calibri"/>
              </a:rPr>
              <a:t> </a:t>
            </a:r>
            <a:r>
              <a:rPr lang="en-US" sz="1100" spc="22" dirty="0">
                <a:solidFill>
                  <a:srgbClr val="333333"/>
                </a:solidFill>
                <a:latin typeface="Calibri"/>
                <a:cs typeface="Calibri"/>
              </a:rPr>
              <a:t>festive</a:t>
            </a:r>
            <a:r>
              <a:rPr lang="en-US" sz="1100" spc="103" dirty="0">
                <a:solidFill>
                  <a:srgbClr val="333333"/>
                </a:solidFill>
                <a:latin typeface="Calibri"/>
                <a:cs typeface="Calibri"/>
              </a:rPr>
              <a:t> </a:t>
            </a:r>
            <a:r>
              <a:rPr lang="en-US" sz="1100" spc="51" dirty="0">
                <a:solidFill>
                  <a:srgbClr val="333333"/>
                </a:solidFill>
                <a:latin typeface="Calibri"/>
                <a:cs typeface="Calibri"/>
              </a:rPr>
              <a:t>period</a:t>
            </a:r>
            <a:r>
              <a:rPr lang="en-US" sz="1100" spc="115" dirty="0">
                <a:solidFill>
                  <a:srgbClr val="333333"/>
                </a:solidFill>
                <a:latin typeface="Calibri"/>
                <a:cs typeface="Calibri"/>
              </a:rPr>
              <a:t> </a:t>
            </a:r>
            <a:r>
              <a:rPr lang="en-US" sz="1100" spc="-237" dirty="0">
                <a:solidFill>
                  <a:srgbClr val="333333"/>
                </a:solidFill>
                <a:latin typeface="Calibri"/>
                <a:cs typeface="Calibri"/>
              </a:rPr>
              <a:t>—</a:t>
            </a:r>
            <a:r>
              <a:rPr lang="en-US" sz="1100" spc="103" dirty="0">
                <a:solidFill>
                  <a:srgbClr val="333333"/>
                </a:solidFill>
                <a:latin typeface="Calibri"/>
                <a:cs typeface="Calibri"/>
              </a:rPr>
              <a:t> </a:t>
            </a:r>
            <a:r>
              <a:rPr lang="en-US" sz="1100" spc="35" dirty="0">
                <a:solidFill>
                  <a:srgbClr val="333333"/>
                </a:solidFill>
                <a:latin typeface="Calibri"/>
                <a:cs typeface="Calibri"/>
              </a:rPr>
              <a:t>especially</a:t>
            </a:r>
            <a:r>
              <a:rPr lang="en-US" sz="1100" spc="106" dirty="0">
                <a:solidFill>
                  <a:srgbClr val="333333"/>
                </a:solidFill>
                <a:latin typeface="Calibri"/>
                <a:cs typeface="Calibri"/>
              </a:rPr>
              <a:t> </a:t>
            </a:r>
            <a:r>
              <a:rPr lang="en-US" sz="1100" spc="19" dirty="0">
                <a:solidFill>
                  <a:srgbClr val="333333"/>
                </a:solidFill>
                <a:latin typeface="Calibri"/>
                <a:cs typeface="Calibri"/>
              </a:rPr>
              <a:t>for</a:t>
            </a:r>
            <a:r>
              <a:rPr lang="en-US" sz="1100" spc="103" dirty="0">
                <a:solidFill>
                  <a:srgbClr val="333333"/>
                </a:solidFill>
                <a:latin typeface="Calibri"/>
                <a:cs typeface="Calibri"/>
              </a:rPr>
              <a:t> </a:t>
            </a:r>
            <a:r>
              <a:rPr lang="en-US" sz="1100" spc="32" dirty="0">
                <a:solidFill>
                  <a:srgbClr val="333333"/>
                </a:solidFill>
                <a:latin typeface="Calibri"/>
                <a:cs typeface="Calibri"/>
              </a:rPr>
              <a:t>those</a:t>
            </a:r>
            <a:r>
              <a:rPr lang="en-US" sz="1100" spc="103" dirty="0">
                <a:solidFill>
                  <a:srgbClr val="333333"/>
                </a:solidFill>
                <a:latin typeface="Calibri"/>
                <a:cs typeface="Calibri"/>
              </a:rPr>
              <a:t> </a:t>
            </a:r>
            <a:r>
              <a:rPr lang="en-US" sz="1100" spc="38" dirty="0">
                <a:solidFill>
                  <a:srgbClr val="333333"/>
                </a:solidFill>
                <a:latin typeface="Calibri"/>
                <a:cs typeface="Calibri"/>
              </a:rPr>
              <a:t>who</a:t>
            </a:r>
            <a:r>
              <a:rPr lang="en-US" sz="1100" spc="103" dirty="0">
                <a:solidFill>
                  <a:srgbClr val="333333"/>
                </a:solidFill>
                <a:latin typeface="Calibri"/>
                <a:cs typeface="Calibri"/>
              </a:rPr>
              <a:t> </a:t>
            </a:r>
            <a:r>
              <a:rPr lang="en-US" sz="1100" spc="38" dirty="0">
                <a:solidFill>
                  <a:srgbClr val="333333"/>
                </a:solidFill>
                <a:latin typeface="Calibri"/>
                <a:cs typeface="Calibri"/>
              </a:rPr>
              <a:t>may</a:t>
            </a:r>
            <a:r>
              <a:rPr lang="en-US" sz="1100" spc="106" dirty="0">
                <a:solidFill>
                  <a:srgbClr val="333333"/>
                </a:solidFill>
                <a:latin typeface="Calibri"/>
                <a:cs typeface="Calibri"/>
              </a:rPr>
              <a:t> </a:t>
            </a:r>
            <a:r>
              <a:rPr lang="en-US" sz="1100" spc="71" dirty="0">
                <a:solidFill>
                  <a:srgbClr val="333333"/>
                </a:solidFill>
                <a:latin typeface="Calibri"/>
                <a:cs typeface="Calibri"/>
              </a:rPr>
              <a:t>be</a:t>
            </a:r>
            <a:r>
              <a:rPr lang="en-US" sz="1100" spc="103" dirty="0">
                <a:solidFill>
                  <a:srgbClr val="333333"/>
                </a:solidFill>
                <a:latin typeface="Calibri"/>
                <a:cs typeface="Calibri"/>
              </a:rPr>
              <a:t> </a:t>
            </a:r>
            <a:r>
              <a:rPr lang="en-US" sz="1100" spc="38" dirty="0">
                <a:solidFill>
                  <a:srgbClr val="333333"/>
                </a:solidFill>
                <a:latin typeface="Calibri"/>
                <a:cs typeface="Calibri"/>
              </a:rPr>
              <a:t>carrying</a:t>
            </a:r>
            <a:r>
              <a:rPr lang="en-US" sz="1100" spc="103" dirty="0">
                <a:solidFill>
                  <a:srgbClr val="333333"/>
                </a:solidFill>
                <a:latin typeface="Calibri"/>
                <a:cs typeface="Calibri"/>
              </a:rPr>
              <a:t> </a:t>
            </a:r>
            <a:r>
              <a:rPr lang="en-US" sz="1100" spc="45" dirty="0">
                <a:solidFill>
                  <a:srgbClr val="333333"/>
                </a:solidFill>
                <a:latin typeface="Calibri"/>
                <a:cs typeface="Calibri"/>
              </a:rPr>
              <a:t>more</a:t>
            </a:r>
            <a:r>
              <a:rPr lang="en-US" sz="1100" spc="99" dirty="0">
                <a:solidFill>
                  <a:srgbClr val="333333"/>
                </a:solidFill>
                <a:latin typeface="Calibri"/>
                <a:cs typeface="Calibri"/>
              </a:rPr>
              <a:t> </a:t>
            </a:r>
            <a:r>
              <a:rPr lang="en-US" sz="1100" spc="26" dirty="0">
                <a:solidFill>
                  <a:srgbClr val="333333"/>
                </a:solidFill>
                <a:latin typeface="Calibri"/>
                <a:cs typeface="Calibri"/>
              </a:rPr>
              <a:t>than</a:t>
            </a:r>
            <a:r>
              <a:rPr lang="en-US" sz="1100" spc="103" dirty="0">
                <a:solidFill>
                  <a:srgbClr val="333333"/>
                </a:solidFill>
                <a:latin typeface="Calibri"/>
                <a:cs typeface="Calibri"/>
              </a:rPr>
              <a:t> </a:t>
            </a:r>
            <a:r>
              <a:rPr lang="en-US" sz="1100" spc="26" dirty="0">
                <a:solidFill>
                  <a:srgbClr val="333333"/>
                </a:solidFill>
                <a:latin typeface="Calibri"/>
                <a:cs typeface="Calibri"/>
              </a:rPr>
              <a:t>they</a:t>
            </a:r>
            <a:r>
              <a:rPr lang="en-US" sz="1100" spc="13" dirty="0">
                <a:solidFill>
                  <a:srgbClr val="333333"/>
                </a:solidFill>
                <a:latin typeface="Calibri"/>
                <a:cs typeface="Calibri"/>
              </a:rPr>
              <a:t> </a:t>
            </a:r>
            <a:r>
              <a:rPr lang="en-US" sz="1100" spc="29" dirty="0">
                <a:solidFill>
                  <a:srgbClr val="333333"/>
                </a:solidFill>
                <a:latin typeface="Calibri"/>
                <a:cs typeface="Calibri"/>
              </a:rPr>
              <a:t>show.</a:t>
            </a:r>
            <a:endParaRPr lang="en-US" sz="1100" dirty="0">
              <a:latin typeface="Calibri"/>
              <a:cs typeface="Calibri"/>
            </a:endParaRPr>
          </a:p>
          <a:p>
            <a:pPr>
              <a:lnSpc>
                <a:spcPct val="100000"/>
              </a:lnSpc>
              <a:spcBef>
                <a:spcPts val="90"/>
              </a:spcBef>
            </a:pPr>
            <a:endParaRPr lang="en-US" sz="1100" dirty="0">
              <a:latin typeface="Calibri"/>
              <a:cs typeface="Calibri"/>
            </a:endParaRPr>
          </a:p>
          <a:p>
            <a:pPr marL="8145">
              <a:lnSpc>
                <a:spcPct val="100000"/>
              </a:lnSpc>
            </a:pPr>
            <a:r>
              <a:rPr lang="en-US" sz="1100" b="1" spc="218" dirty="0">
                <a:solidFill>
                  <a:srgbClr val="F4F4F4"/>
                </a:solidFill>
                <a:latin typeface="Segoe UI Emoji"/>
                <a:cs typeface="Segoe UI Emoji"/>
              </a:rPr>
              <a:t>   </a:t>
            </a:r>
            <a:r>
              <a:rPr lang="en-US" sz="1100" b="1" spc="71" dirty="0">
                <a:latin typeface="Calibri"/>
                <a:cs typeface="Calibri"/>
              </a:rPr>
              <a:t>Be</a:t>
            </a:r>
            <a:r>
              <a:rPr lang="en-US" sz="1100" b="1" spc="29" dirty="0">
                <a:latin typeface="Calibri"/>
                <a:cs typeface="Calibri"/>
              </a:rPr>
              <a:t> </a:t>
            </a:r>
            <a:r>
              <a:rPr lang="en-US" sz="1100" b="1" spc="55" dirty="0">
                <a:latin typeface="Calibri"/>
                <a:cs typeface="Calibri"/>
              </a:rPr>
              <a:t>Predictable:</a:t>
            </a:r>
            <a:r>
              <a:rPr lang="en-US" sz="1100" b="1" spc="19" dirty="0">
                <a:latin typeface="Calibri"/>
                <a:cs typeface="Calibri"/>
              </a:rPr>
              <a:t> </a:t>
            </a:r>
            <a:r>
              <a:rPr lang="en-US" sz="1100" b="1" spc="48" dirty="0">
                <a:latin typeface="Calibri"/>
                <a:cs typeface="Calibri"/>
              </a:rPr>
              <a:t>Routine</a:t>
            </a:r>
            <a:r>
              <a:rPr lang="en-US" sz="1100" b="1" spc="26" dirty="0">
                <a:latin typeface="Calibri"/>
                <a:cs typeface="Calibri"/>
              </a:rPr>
              <a:t> </a:t>
            </a:r>
            <a:r>
              <a:rPr lang="en-US" sz="1100" b="1" spc="45" dirty="0">
                <a:latin typeface="Calibri"/>
                <a:cs typeface="Calibri"/>
              </a:rPr>
              <a:t>is</a:t>
            </a:r>
            <a:r>
              <a:rPr lang="en-US" sz="1100" b="1" spc="22" dirty="0">
                <a:latin typeface="Calibri"/>
                <a:cs typeface="Calibri"/>
              </a:rPr>
              <a:t> </a:t>
            </a:r>
            <a:r>
              <a:rPr lang="en-US" sz="1100" b="1" spc="55" dirty="0">
                <a:latin typeface="Calibri"/>
                <a:cs typeface="Calibri"/>
              </a:rPr>
              <a:t>a</a:t>
            </a:r>
            <a:r>
              <a:rPr lang="en-US" sz="1100" b="1" spc="19" dirty="0">
                <a:latin typeface="Calibri"/>
                <a:cs typeface="Calibri"/>
              </a:rPr>
              <a:t> </a:t>
            </a:r>
            <a:r>
              <a:rPr lang="en-US" sz="1100" b="1" spc="55" dirty="0">
                <a:latin typeface="Calibri"/>
                <a:cs typeface="Calibri"/>
              </a:rPr>
              <a:t>source</a:t>
            </a:r>
            <a:r>
              <a:rPr lang="en-US" sz="1100" b="1" spc="26" dirty="0">
                <a:latin typeface="Calibri"/>
                <a:cs typeface="Calibri"/>
              </a:rPr>
              <a:t> </a:t>
            </a:r>
            <a:r>
              <a:rPr lang="en-US" sz="1100" b="1" spc="51" dirty="0">
                <a:latin typeface="Calibri"/>
                <a:cs typeface="Calibri"/>
              </a:rPr>
              <a:t>of</a:t>
            </a:r>
            <a:r>
              <a:rPr lang="en-US" sz="1100" b="1" spc="19" dirty="0">
                <a:latin typeface="Calibri"/>
                <a:cs typeface="Calibri"/>
              </a:rPr>
              <a:t> </a:t>
            </a:r>
            <a:r>
              <a:rPr lang="en-US" sz="1100" b="1" spc="45" dirty="0">
                <a:latin typeface="Calibri"/>
                <a:cs typeface="Calibri"/>
              </a:rPr>
              <a:t>safety</a:t>
            </a:r>
            <a:endParaRPr lang="en-US" sz="1100" dirty="0">
              <a:latin typeface="Calibri"/>
              <a:cs typeface="Calibri"/>
            </a:endParaRPr>
          </a:p>
          <a:p>
            <a:pPr marL="301347" marR="113209" indent="-146601">
              <a:lnSpc>
                <a:spcPct val="100800"/>
              </a:lnSpc>
              <a:buSzPct val="83333"/>
              <a:buFont typeface="Symbol"/>
              <a:buChar char=""/>
              <a:tabLst>
                <a:tab pos="301347" algn="l"/>
              </a:tabLst>
            </a:pPr>
            <a:r>
              <a:rPr lang="en-US" sz="1100" spc="32" dirty="0">
                <a:latin typeface="Calibri"/>
                <a:cs typeface="Calibri"/>
              </a:rPr>
              <a:t>Many </a:t>
            </a:r>
            <a:r>
              <a:rPr lang="en-US" sz="1100" spc="38" dirty="0">
                <a:latin typeface="Calibri"/>
                <a:cs typeface="Calibri"/>
              </a:rPr>
              <a:t>children</a:t>
            </a:r>
            <a:r>
              <a:rPr lang="en-US" sz="1100" spc="32" dirty="0">
                <a:latin typeface="Calibri"/>
                <a:cs typeface="Calibri"/>
              </a:rPr>
              <a:t> </a:t>
            </a:r>
            <a:r>
              <a:rPr lang="en-US" sz="1100" dirty="0">
                <a:latin typeface="Calibri"/>
                <a:cs typeface="Calibri"/>
              </a:rPr>
              <a:t>in</a:t>
            </a:r>
            <a:r>
              <a:rPr lang="en-US" sz="1100" spc="32" dirty="0">
                <a:latin typeface="Calibri"/>
                <a:cs typeface="Calibri"/>
              </a:rPr>
              <a:t> </a:t>
            </a:r>
            <a:r>
              <a:rPr lang="en-US" sz="1100" spc="35" dirty="0">
                <a:latin typeface="Calibri"/>
                <a:cs typeface="Calibri"/>
              </a:rPr>
              <a:t>care</a:t>
            </a:r>
            <a:r>
              <a:rPr lang="en-US" sz="1100" spc="42" dirty="0">
                <a:latin typeface="Calibri"/>
                <a:cs typeface="Calibri"/>
              </a:rPr>
              <a:t> </a:t>
            </a:r>
            <a:r>
              <a:rPr lang="en-US" sz="1100" spc="38" dirty="0">
                <a:latin typeface="Calibri"/>
                <a:cs typeface="Calibri"/>
              </a:rPr>
              <a:t>have</a:t>
            </a:r>
            <a:r>
              <a:rPr lang="en-US" sz="1100" spc="32" dirty="0">
                <a:latin typeface="Calibri"/>
                <a:cs typeface="Calibri"/>
              </a:rPr>
              <a:t> </a:t>
            </a:r>
            <a:r>
              <a:rPr lang="en-US" sz="1100" spc="48" dirty="0">
                <a:latin typeface="Calibri"/>
                <a:cs typeface="Calibri"/>
              </a:rPr>
              <a:t>experienced</a:t>
            </a:r>
            <a:r>
              <a:rPr lang="en-US" sz="1100" spc="35" dirty="0">
                <a:latin typeface="Calibri"/>
                <a:cs typeface="Calibri"/>
              </a:rPr>
              <a:t> </a:t>
            </a:r>
            <a:r>
              <a:rPr lang="en-US" sz="1100" spc="32" dirty="0">
                <a:latin typeface="Calibri"/>
                <a:cs typeface="Calibri"/>
              </a:rPr>
              <a:t>environments where</a:t>
            </a:r>
            <a:r>
              <a:rPr lang="en-US" sz="1100" spc="29" dirty="0">
                <a:latin typeface="Calibri"/>
                <a:cs typeface="Calibri"/>
              </a:rPr>
              <a:t> routines </a:t>
            </a:r>
            <a:r>
              <a:rPr lang="en-US" sz="1100" spc="32" dirty="0">
                <a:latin typeface="Calibri"/>
                <a:cs typeface="Calibri"/>
              </a:rPr>
              <a:t>were</a:t>
            </a:r>
            <a:r>
              <a:rPr lang="en-US" sz="1100" spc="29" dirty="0">
                <a:latin typeface="Calibri"/>
                <a:cs typeface="Calibri"/>
              </a:rPr>
              <a:t> </a:t>
            </a:r>
            <a:r>
              <a:rPr lang="en-US" sz="1100" spc="42" dirty="0">
                <a:latin typeface="Calibri"/>
                <a:cs typeface="Calibri"/>
              </a:rPr>
              <a:t>unpredictable</a:t>
            </a:r>
            <a:r>
              <a:rPr lang="en-US" sz="1100" spc="29" dirty="0">
                <a:latin typeface="Calibri"/>
                <a:cs typeface="Calibri"/>
              </a:rPr>
              <a:t> </a:t>
            </a:r>
            <a:r>
              <a:rPr lang="en-US" sz="1100" spc="16" dirty="0">
                <a:latin typeface="Calibri"/>
                <a:cs typeface="Calibri"/>
              </a:rPr>
              <a:t>or </a:t>
            </a:r>
            <a:r>
              <a:rPr lang="en-US" sz="1100" spc="-6" dirty="0">
                <a:latin typeface="Calibri"/>
                <a:cs typeface="Calibri"/>
              </a:rPr>
              <a:t>unsafe.</a:t>
            </a:r>
            <a:endParaRPr lang="en-US" sz="1100" dirty="0">
              <a:latin typeface="Calibri"/>
              <a:cs typeface="Calibri"/>
            </a:endParaRPr>
          </a:p>
          <a:p>
            <a:pPr marL="301347" marR="261846" indent="-146601">
              <a:lnSpc>
                <a:spcPct val="100800"/>
              </a:lnSpc>
              <a:spcBef>
                <a:spcPts val="10"/>
              </a:spcBef>
              <a:buSzPct val="83333"/>
              <a:buFont typeface="Symbol"/>
              <a:buChar char=""/>
              <a:tabLst>
                <a:tab pos="301347" algn="l"/>
              </a:tabLst>
            </a:pPr>
            <a:r>
              <a:rPr lang="en-US" sz="1100" spc="35" dirty="0">
                <a:latin typeface="Calibri"/>
                <a:cs typeface="Calibri"/>
              </a:rPr>
              <a:t>Let</a:t>
            </a:r>
            <a:r>
              <a:rPr lang="en-US" sz="1100" spc="45" dirty="0">
                <a:latin typeface="Calibri"/>
                <a:cs typeface="Calibri"/>
              </a:rPr>
              <a:t> </a:t>
            </a:r>
            <a:r>
              <a:rPr lang="en-US" sz="1100" spc="38" dirty="0">
                <a:latin typeface="Calibri"/>
                <a:cs typeface="Calibri"/>
              </a:rPr>
              <a:t>children</a:t>
            </a:r>
            <a:r>
              <a:rPr lang="en-US" sz="1100" spc="48" dirty="0">
                <a:latin typeface="Calibri"/>
                <a:cs typeface="Calibri"/>
              </a:rPr>
              <a:t> </a:t>
            </a:r>
            <a:r>
              <a:rPr lang="en-US" sz="1100" spc="35" dirty="0">
                <a:latin typeface="Calibri"/>
                <a:cs typeface="Calibri"/>
              </a:rPr>
              <a:t>know</a:t>
            </a:r>
            <a:r>
              <a:rPr lang="en-US" sz="1100" spc="48" dirty="0">
                <a:latin typeface="Calibri"/>
                <a:cs typeface="Calibri"/>
              </a:rPr>
              <a:t> </a:t>
            </a:r>
            <a:r>
              <a:rPr lang="en-US" sz="1100" dirty="0">
                <a:latin typeface="Calibri"/>
                <a:cs typeface="Calibri"/>
              </a:rPr>
              <a:t>in</a:t>
            </a:r>
            <a:r>
              <a:rPr lang="en-US" sz="1100" spc="48" dirty="0">
                <a:latin typeface="Calibri"/>
                <a:cs typeface="Calibri"/>
              </a:rPr>
              <a:t> advance </a:t>
            </a:r>
            <a:r>
              <a:rPr lang="en-US" sz="1100" dirty="0">
                <a:latin typeface="Calibri"/>
                <a:cs typeface="Calibri"/>
              </a:rPr>
              <a:t>what</a:t>
            </a:r>
            <a:r>
              <a:rPr lang="en-US" sz="1100" spc="51" dirty="0">
                <a:latin typeface="Calibri"/>
                <a:cs typeface="Calibri"/>
              </a:rPr>
              <a:t> </a:t>
            </a:r>
            <a:r>
              <a:rPr lang="en-US" sz="1100" dirty="0">
                <a:latin typeface="Calibri"/>
                <a:cs typeface="Calibri"/>
              </a:rPr>
              <a:t>will</a:t>
            </a:r>
            <a:r>
              <a:rPr lang="en-US" sz="1100" spc="45" dirty="0">
                <a:latin typeface="Calibri"/>
                <a:cs typeface="Calibri"/>
              </a:rPr>
              <a:t> </a:t>
            </a:r>
            <a:r>
              <a:rPr lang="en-US" sz="1100" spc="55" dirty="0">
                <a:latin typeface="Calibri"/>
                <a:cs typeface="Calibri"/>
              </a:rPr>
              <a:t>happen</a:t>
            </a:r>
            <a:r>
              <a:rPr lang="en-US" sz="1100" spc="58" dirty="0">
                <a:latin typeface="Calibri"/>
                <a:cs typeface="Calibri"/>
              </a:rPr>
              <a:t> </a:t>
            </a:r>
            <a:r>
              <a:rPr lang="en-US" sz="1100" spc="-237" dirty="0">
                <a:latin typeface="Calibri"/>
                <a:cs typeface="Calibri"/>
              </a:rPr>
              <a:t>—</a:t>
            </a:r>
            <a:r>
              <a:rPr lang="en-US" sz="1100" spc="48" dirty="0">
                <a:latin typeface="Calibri"/>
                <a:cs typeface="Calibri"/>
              </a:rPr>
              <a:t> </a:t>
            </a:r>
            <a:r>
              <a:rPr lang="en-US" sz="1100" spc="42" dirty="0">
                <a:latin typeface="Calibri"/>
                <a:cs typeface="Calibri"/>
              </a:rPr>
              <a:t>use</a:t>
            </a:r>
            <a:r>
              <a:rPr lang="en-US" sz="1100" spc="48" dirty="0">
                <a:latin typeface="Calibri"/>
                <a:cs typeface="Calibri"/>
              </a:rPr>
              <a:t> </a:t>
            </a:r>
            <a:r>
              <a:rPr lang="en-US" sz="1100" dirty="0">
                <a:latin typeface="Calibri"/>
                <a:cs typeface="Calibri"/>
              </a:rPr>
              <a:t>visual</a:t>
            </a:r>
            <a:r>
              <a:rPr lang="en-US" sz="1100" spc="48" dirty="0">
                <a:latin typeface="Calibri"/>
                <a:cs typeface="Calibri"/>
              </a:rPr>
              <a:t> </a:t>
            </a:r>
            <a:r>
              <a:rPr lang="en-US" sz="1100" spc="29" dirty="0">
                <a:latin typeface="Calibri"/>
                <a:cs typeface="Calibri"/>
              </a:rPr>
              <a:t>timetables,</a:t>
            </a:r>
            <a:r>
              <a:rPr lang="en-US" sz="1100" spc="48" dirty="0">
                <a:latin typeface="Calibri"/>
                <a:cs typeface="Calibri"/>
              </a:rPr>
              <a:t> </a:t>
            </a:r>
            <a:r>
              <a:rPr lang="en-US" sz="1100" spc="35" dirty="0">
                <a:latin typeface="Calibri"/>
                <a:cs typeface="Calibri"/>
              </a:rPr>
              <a:t>class</a:t>
            </a:r>
            <a:r>
              <a:rPr lang="en-US" sz="1100" spc="42" dirty="0">
                <a:latin typeface="Calibri"/>
                <a:cs typeface="Calibri"/>
              </a:rPr>
              <a:t> </a:t>
            </a:r>
            <a:r>
              <a:rPr lang="en-US" sz="1100" spc="35" dirty="0">
                <a:latin typeface="Calibri"/>
                <a:cs typeface="Calibri"/>
              </a:rPr>
              <a:t>calendars,</a:t>
            </a:r>
            <a:r>
              <a:rPr lang="en-US" sz="1100" spc="55" dirty="0">
                <a:latin typeface="Calibri"/>
                <a:cs typeface="Calibri"/>
              </a:rPr>
              <a:t> </a:t>
            </a:r>
            <a:r>
              <a:rPr lang="en-US" sz="1100" spc="16" dirty="0">
                <a:latin typeface="Calibri"/>
                <a:cs typeface="Calibri"/>
              </a:rPr>
              <a:t>or </a:t>
            </a:r>
            <a:r>
              <a:rPr lang="en-US" sz="1100" spc="38" dirty="0">
                <a:latin typeface="Calibri"/>
                <a:cs typeface="Calibri"/>
              </a:rPr>
              <a:t>verbal</a:t>
            </a:r>
            <a:r>
              <a:rPr lang="en-US" sz="1100" spc="16" dirty="0">
                <a:latin typeface="Calibri"/>
                <a:cs typeface="Calibri"/>
              </a:rPr>
              <a:t> </a:t>
            </a:r>
            <a:r>
              <a:rPr lang="en-US" sz="1100" spc="29" dirty="0">
                <a:latin typeface="Calibri"/>
                <a:cs typeface="Calibri"/>
              </a:rPr>
              <a:t>reminders.</a:t>
            </a:r>
            <a:endParaRPr lang="en-US" sz="1100" dirty="0">
              <a:latin typeface="Calibri"/>
              <a:cs typeface="Calibri"/>
            </a:endParaRPr>
          </a:p>
          <a:p>
            <a:pPr marL="301347" marR="195061" indent="-146601">
              <a:lnSpc>
                <a:spcPts val="943"/>
              </a:lnSpc>
              <a:spcBef>
                <a:spcPts val="22"/>
              </a:spcBef>
              <a:buSzPct val="83333"/>
              <a:buFont typeface="Symbol"/>
              <a:buChar char=""/>
              <a:tabLst>
                <a:tab pos="301347" algn="l"/>
              </a:tabLst>
            </a:pPr>
            <a:r>
              <a:rPr lang="en-US" sz="1100" spc="64" dirty="0">
                <a:latin typeface="Calibri"/>
                <a:cs typeface="Calibri"/>
              </a:rPr>
              <a:t>Keep</a:t>
            </a:r>
            <a:r>
              <a:rPr lang="en-US" sz="1100" spc="67" dirty="0">
                <a:latin typeface="Calibri"/>
                <a:cs typeface="Calibri"/>
              </a:rPr>
              <a:t> </a:t>
            </a:r>
            <a:r>
              <a:rPr lang="en-US" sz="1100" dirty="0">
                <a:latin typeface="Calibri"/>
                <a:cs typeface="Calibri"/>
              </a:rPr>
              <a:t>the</a:t>
            </a:r>
            <a:r>
              <a:rPr lang="en-US" sz="1100" spc="64" dirty="0">
                <a:latin typeface="Calibri"/>
                <a:cs typeface="Calibri"/>
              </a:rPr>
              <a:t> </a:t>
            </a:r>
            <a:r>
              <a:rPr lang="en-US" sz="1100" spc="38" dirty="0">
                <a:latin typeface="Calibri"/>
                <a:cs typeface="Calibri"/>
              </a:rPr>
              <a:t>classroom</a:t>
            </a:r>
            <a:r>
              <a:rPr lang="en-US" sz="1100" spc="67" dirty="0">
                <a:latin typeface="Calibri"/>
                <a:cs typeface="Calibri"/>
              </a:rPr>
              <a:t> </a:t>
            </a:r>
            <a:r>
              <a:rPr lang="en-US" sz="1100" dirty="0">
                <a:latin typeface="Calibri"/>
                <a:cs typeface="Calibri"/>
              </a:rPr>
              <a:t>structure</a:t>
            </a:r>
            <a:r>
              <a:rPr lang="en-US" sz="1100" spc="64" dirty="0">
                <a:latin typeface="Calibri"/>
                <a:cs typeface="Calibri"/>
              </a:rPr>
              <a:t> </a:t>
            </a:r>
            <a:r>
              <a:rPr lang="en-US" sz="1100" dirty="0">
                <a:latin typeface="Calibri"/>
                <a:cs typeface="Calibri"/>
              </a:rPr>
              <a:t>familiar</a:t>
            </a:r>
            <a:r>
              <a:rPr lang="en-US" sz="1100" spc="64" dirty="0">
                <a:latin typeface="Calibri"/>
                <a:cs typeface="Calibri"/>
              </a:rPr>
              <a:t> </a:t>
            </a:r>
            <a:r>
              <a:rPr lang="en-US" sz="1100" spc="32" dirty="0">
                <a:latin typeface="Calibri"/>
                <a:cs typeface="Calibri"/>
              </a:rPr>
              <a:t>where</a:t>
            </a:r>
            <a:r>
              <a:rPr lang="en-US" sz="1100" spc="73" dirty="0">
                <a:latin typeface="Calibri"/>
                <a:cs typeface="Calibri"/>
              </a:rPr>
              <a:t> </a:t>
            </a:r>
            <a:r>
              <a:rPr lang="en-US" sz="1100" spc="45" dirty="0">
                <a:latin typeface="Calibri"/>
                <a:cs typeface="Calibri"/>
              </a:rPr>
              <a:t>possible</a:t>
            </a:r>
            <a:r>
              <a:rPr lang="en-US" sz="1100" spc="77" dirty="0">
                <a:latin typeface="Calibri"/>
                <a:cs typeface="Calibri"/>
              </a:rPr>
              <a:t> </a:t>
            </a:r>
            <a:r>
              <a:rPr lang="en-US" sz="1100" spc="-237" dirty="0">
                <a:latin typeface="Calibri"/>
                <a:cs typeface="Calibri"/>
              </a:rPr>
              <a:t>—</a:t>
            </a:r>
            <a:r>
              <a:rPr lang="en-US" sz="1100" spc="64" dirty="0">
                <a:latin typeface="Calibri"/>
                <a:cs typeface="Calibri"/>
              </a:rPr>
              <a:t> </a:t>
            </a:r>
            <a:r>
              <a:rPr lang="en-US" sz="1100" spc="42" dirty="0">
                <a:latin typeface="Calibri"/>
                <a:cs typeface="Calibri"/>
              </a:rPr>
              <a:t>even</a:t>
            </a:r>
            <a:r>
              <a:rPr lang="en-US" sz="1100" spc="64" dirty="0">
                <a:latin typeface="Calibri"/>
                <a:cs typeface="Calibri"/>
              </a:rPr>
              <a:t> </a:t>
            </a:r>
            <a:r>
              <a:rPr lang="en-US" sz="1100" spc="32" dirty="0">
                <a:latin typeface="Calibri"/>
                <a:cs typeface="Calibri"/>
              </a:rPr>
              <a:t>small</a:t>
            </a:r>
            <a:r>
              <a:rPr lang="en-US" sz="1100" spc="71" dirty="0">
                <a:latin typeface="Calibri"/>
                <a:cs typeface="Calibri"/>
              </a:rPr>
              <a:t> </a:t>
            </a:r>
            <a:r>
              <a:rPr lang="en-US" sz="1100" spc="35" dirty="0">
                <a:latin typeface="Calibri"/>
                <a:cs typeface="Calibri"/>
              </a:rPr>
              <a:t>disruptions</a:t>
            </a:r>
            <a:r>
              <a:rPr lang="en-US" sz="1100" spc="61" dirty="0">
                <a:latin typeface="Calibri"/>
                <a:cs typeface="Calibri"/>
              </a:rPr>
              <a:t> </a:t>
            </a:r>
            <a:r>
              <a:rPr lang="en-US" sz="1100" spc="35" dirty="0">
                <a:latin typeface="Calibri"/>
                <a:cs typeface="Calibri"/>
              </a:rPr>
              <a:t>(e.g.</a:t>
            </a:r>
            <a:r>
              <a:rPr lang="en-US" sz="1100" spc="64" dirty="0">
                <a:latin typeface="Calibri"/>
                <a:cs typeface="Calibri"/>
              </a:rPr>
              <a:t> </a:t>
            </a:r>
            <a:r>
              <a:rPr lang="en-US" sz="1100" spc="-6" dirty="0">
                <a:latin typeface="Calibri"/>
                <a:cs typeface="Calibri"/>
              </a:rPr>
              <a:t>parties, </a:t>
            </a:r>
            <a:r>
              <a:rPr lang="en-US" sz="1100" spc="6" dirty="0">
                <a:latin typeface="Calibri"/>
                <a:cs typeface="Calibri"/>
              </a:rPr>
              <a:t>visitors,</a:t>
            </a:r>
            <a:r>
              <a:rPr lang="en-US" sz="1100" spc="64" dirty="0">
                <a:latin typeface="Calibri"/>
                <a:cs typeface="Calibri"/>
              </a:rPr>
              <a:t> </a:t>
            </a:r>
            <a:r>
              <a:rPr lang="en-US" sz="1100" spc="35" dirty="0">
                <a:latin typeface="Calibri"/>
                <a:cs typeface="Calibri"/>
              </a:rPr>
              <a:t>decorations)</a:t>
            </a:r>
            <a:r>
              <a:rPr lang="en-US" sz="1100" spc="67" dirty="0">
                <a:latin typeface="Calibri"/>
                <a:cs typeface="Calibri"/>
              </a:rPr>
              <a:t> </a:t>
            </a:r>
            <a:r>
              <a:rPr lang="en-US" sz="1100" spc="45" dirty="0">
                <a:latin typeface="Calibri"/>
                <a:cs typeface="Calibri"/>
              </a:rPr>
              <a:t>can</a:t>
            </a:r>
            <a:r>
              <a:rPr lang="en-US" sz="1100" spc="64" dirty="0">
                <a:latin typeface="Calibri"/>
                <a:cs typeface="Calibri"/>
              </a:rPr>
              <a:t> </a:t>
            </a:r>
            <a:r>
              <a:rPr lang="en-US" sz="1100" spc="42" dirty="0">
                <a:latin typeface="Calibri"/>
                <a:cs typeface="Calibri"/>
              </a:rPr>
              <a:t>cause</a:t>
            </a:r>
            <a:r>
              <a:rPr lang="en-US" sz="1100" spc="67" dirty="0">
                <a:latin typeface="Calibri"/>
                <a:cs typeface="Calibri"/>
              </a:rPr>
              <a:t> </a:t>
            </a:r>
            <a:r>
              <a:rPr lang="en-US" sz="1100" spc="6" dirty="0">
                <a:latin typeface="Calibri"/>
                <a:cs typeface="Calibri"/>
              </a:rPr>
              <a:t>anxiety</a:t>
            </a:r>
            <a:r>
              <a:rPr lang="en-US" sz="1100" spc="64" dirty="0">
                <a:latin typeface="Calibri"/>
                <a:cs typeface="Calibri"/>
              </a:rPr>
              <a:t> </a:t>
            </a:r>
            <a:r>
              <a:rPr lang="en-US" sz="1100" spc="6" dirty="0">
                <a:latin typeface="Calibri"/>
                <a:cs typeface="Calibri"/>
              </a:rPr>
              <a:t>if</a:t>
            </a:r>
            <a:r>
              <a:rPr lang="en-US" sz="1100" spc="71" dirty="0">
                <a:latin typeface="Calibri"/>
                <a:cs typeface="Calibri"/>
              </a:rPr>
              <a:t> </a:t>
            </a:r>
            <a:r>
              <a:rPr lang="en-US" sz="1100" spc="35" dirty="0">
                <a:latin typeface="Calibri"/>
                <a:cs typeface="Calibri"/>
              </a:rPr>
              <a:t>unexpected.</a:t>
            </a:r>
          </a:p>
          <a:p>
            <a:pPr marL="154746" marR="195061">
              <a:lnSpc>
                <a:spcPts val="943"/>
              </a:lnSpc>
              <a:spcBef>
                <a:spcPts val="22"/>
              </a:spcBef>
              <a:buSzPct val="83333"/>
              <a:tabLst>
                <a:tab pos="301347" algn="l"/>
              </a:tabLst>
            </a:pPr>
            <a:endParaRPr lang="en-US" sz="1100" dirty="0">
              <a:latin typeface="Calibri"/>
              <a:cs typeface="Calibri"/>
            </a:endParaRPr>
          </a:p>
          <a:p>
            <a:pPr marL="1143896">
              <a:lnSpc>
                <a:spcPts val="895"/>
              </a:lnSpc>
            </a:pPr>
            <a:r>
              <a:rPr lang="en-US" sz="1100" b="1" i="1" spc="45" dirty="0">
                <a:solidFill>
                  <a:srgbClr val="C00000"/>
                </a:solidFill>
                <a:latin typeface="Calibri"/>
                <a:cs typeface="Calibri"/>
              </a:rPr>
              <a:t>“Predictability</a:t>
            </a:r>
            <a:r>
              <a:rPr lang="en-US" sz="1100" b="1" i="1" spc="32" dirty="0">
                <a:solidFill>
                  <a:srgbClr val="C00000"/>
                </a:solidFill>
                <a:latin typeface="Calibri"/>
                <a:cs typeface="Calibri"/>
              </a:rPr>
              <a:t> </a:t>
            </a:r>
            <a:r>
              <a:rPr lang="en-US" sz="1100" b="1" i="1" spc="61" dirty="0">
                <a:solidFill>
                  <a:srgbClr val="C00000"/>
                </a:solidFill>
                <a:latin typeface="Calibri"/>
                <a:cs typeface="Calibri"/>
              </a:rPr>
              <a:t>helps</a:t>
            </a:r>
            <a:r>
              <a:rPr lang="en-US" sz="1100" b="1" i="1" spc="26" dirty="0">
                <a:solidFill>
                  <a:srgbClr val="C00000"/>
                </a:solidFill>
                <a:latin typeface="Calibri"/>
                <a:cs typeface="Calibri"/>
              </a:rPr>
              <a:t> </a:t>
            </a:r>
            <a:r>
              <a:rPr lang="en-US" sz="1100" b="1" i="1" dirty="0">
                <a:solidFill>
                  <a:srgbClr val="C00000"/>
                </a:solidFill>
                <a:latin typeface="Calibri"/>
                <a:cs typeface="Calibri"/>
              </a:rPr>
              <a:t>a</a:t>
            </a:r>
            <a:r>
              <a:rPr lang="en-US" sz="1100" b="1" i="1" spc="29" dirty="0">
                <a:solidFill>
                  <a:srgbClr val="C00000"/>
                </a:solidFill>
                <a:latin typeface="Calibri"/>
                <a:cs typeface="Calibri"/>
              </a:rPr>
              <a:t> </a:t>
            </a:r>
            <a:r>
              <a:rPr lang="en-US" sz="1100" b="1" i="1" spc="42" dirty="0" err="1">
                <a:solidFill>
                  <a:srgbClr val="C00000"/>
                </a:solidFill>
                <a:latin typeface="Calibri"/>
                <a:cs typeface="Calibri"/>
              </a:rPr>
              <a:t>traumatised</a:t>
            </a:r>
            <a:r>
              <a:rPr lang="en-US" sz="1100" b="1" i="1" spc="32" dirty="0">
                <a:solidFill>
                  <a:srgbClr val="C00000"/>
                </a:solidFill>
                <a:latin typeface="Calibri"/>
                <a:cs typeface="Calibri"/>
              </a:rPr>
              <a:t> </a:t>
            </a:r>
            <a:r>
              <a:rPr lang="en-US" sz="1100" b="1" i="1" spc="42" dirty="0">
                <a:solidFill>
                  <a:srgbClr val="C00000"/>
                </a:solidFill>
                <a:latin typeface="Calibri"/>
                <a:cs typeface="Calibri"/>
              </a:rPr>
              <a:t>brain</a:t>
            </a:r>
            <a:r>
              <a:rPr lang="en-US" sz="1100" b="1" i="1" spc="32" dirty="0">
                <a:solidFill>
                  <a:srgbClr val="C00000"/>
                </a:solidFill>
                <a:latin typeface="Calibri"/>
                <a:cs typeface="Calibri"/>
              </a:rPr>
              <a:t> </a:t>
            </a:r>
            <a:r>
              <a:rPr lang="en-US" sz="1100" b="1" i="1" spc="51" dirty="0">
                <a:solidFill>
                  <a:srgbClr val="C00000"/>
                </a:solidFill>
                <a:latin typeface="Calibri"/>
                <a:cs typeface="Calibri"/>
              </a:rPr>
              <a:t>feel</a:t>
            </a:r>
            <a:r>
              <a:rPr lang="en-US" sz="1100" b="1" i="1" spc="32" dirty="0">
                <a:solidFill>
                  <a:srgbClr val="C00000"/>
                </a:solidFill>
                <a:latin typeface="Calibri"/>
                <a:cs typeface="Calibri"/>
              </a:rPr>
              <a:t> safe.”</a:t>
            </a:r>
            <a:endParaRPr lang="en-US" sz="1100" dirty="0">
              <a:latin typeface="Calibri"/>
              <a:cs typeface="Calibri"/>
            </a:endParaRPr>
          </a:p>
          <a:p>
            <a:pPr>
              <a:lnSpc>
                <a:spcPct val="100000"/>
              </a:lnSpc>
              <a:spcBef>
                <a:spcPts val="90"/>
              </a:spcBef>
            </a:pPr>
            <a:endParaRPr lang="en-US" sz="1100" dirty="0">
              <a:latin typeface="Calibri"/>
              <a:cs typeface="Calibri"/>
            </a:endParaRPr>
          </a:p>
          <a:p>
            <a:pPr marL="8145">
              <a:lnSpc>
                <a:spcPct val="100000"/>
              </a:lnSpc>
              <a:spcBef>
                <a:spcPts val="3"/>
              </a:spcBef>
            </a:pPr>
            <a:r>
              <a:rPr lang="en-US" sz="1100" b="1" spc="218" dirty="0">
                <a:solidFill>
                  <a:srgbClr val="F4F4F4"/>
                </a:solidFill>
                <a:latin typeface="Segoe UI Emoji"/>
                <a:cs typeface="Segoe UI Emoji"/>
              </a:rPr>
              <a:t>   </a:t>
            </a:r>
            <a:r>
              <a:rPr lang="en-US" sz="1100" b="1" spc="71" dirty="0">
                <a:latin typeface="Calibri"/>
                <a:cs typeface="Calibri"/>
              </a:rPr>
              <a:t>Be</a:t>
            </a:r>
            <a:r>
              <a:rPr lang="en-US" sz="1100" b="1" spc="22" dirty="0">
                <a:latin typeface="Calibri"/>
                <a:cs typeface="Calibri"/>
              </a:rPr>
              <a:t> </a:t>
            </a:r>
            <a:r>
              <a:rPr lang="en-US" sz="1100" b="1" spc="61" dirty="0">
                <a:latin typeface="Calibri"/>
                <a:cs typeface="Calibri"/>
              </a:rPr>
              <a:t>Flexible:</a:t>
            </a:r>
            <a:r>
              <a:rPr lang="en-US" sz="1100" b="1" spc="19" dirty="0">
                <a:latin typeface="Calibri"/>
                <a:cs typeface="Calibri"/>
              </a:rPr>
              <a:t> </a:t>
            </a:r>
            <a:r>
              <a:rPr lang="en-US" sz="1100" b="1" spc="61" dirty="0">
                <a:latin typeface="Calibri"/>
                <a:cs typeface="Calibri"/>
              </a:rPr>
              <a:t>Not</a:t>
            </a:r>
            <a:r>
              <a:rPr lang="en-US" sz="1100" b="1" spc="22" dirty="0">
                <a:latin typeface="Calibri"/>
                <a:cs typeface="Calibri"/>
              </a:rPr>
              <a:t> </a:t>
            </a:r>
            <a:r>
              <a:rPr lang="en-US" sz="1100" b="1" spc="61" dirty="0">
                <a:latin typeface="Calibri"/>
                <a:cs typeface="Calibri"/>
              </a:rPr>
              <a:t>everyone</a:t>
            </a:r>
            <a:r>
              <a:rPr lang="en-US" sz="1100" b="1" spc="22" dirty="0">
                <a:latin typeface="Calibri"/>
                <a:cs typeface="Calibri"/>
              </a:rPr>
              <a:t> </a:t>
            </a:r>
            <a:r>
              <a:rPr lang="en-US" sz="1100" b="1" spc="45" dirty="0">
                <a:latin typeface="Calibri"/>
                <a:cs typeface="Calibri"/>
              </a:rPr>
              <a:t>will</a:t>
            </a:r>
            <a:r>
              <a:rPr lang="en-US" sz="1100" b="1" spc="26" dirty="0">
                <a:latin typeface="Calibri"/>
                <a:cs typeface="Calibri"/>
              </a:rPr>
              <a:t> </a:t>
            </a:r>
            <a:r>
              <a:rPr lang="en-US" sz="1100" b="1" spc="51" dirty="0">
                <a:latin typeface="Calibri"/>
                <a:cs typeface="Calibri"/>
              </a:rPr>
              <a:t>want</a:t>
            </a:r>
            <a:r>
              <a:rPr lang="en-US" sz="1100" b="1" spc="19" dirty="0">
                <a:latin typeface="Calibri"/>
                <a:cs typeface="Calibri"/>
              </a:rPr>
              <a:t> </a:t>
            </a:r>
            <a:r>
              <a:rPr lang="en-US" sz="1100" b="1" spc="42" dirty="0">
                <a:latin typeface="Calibri"/>
                <a:cs typeface="Calibri"/>
              </a:rPr>
              <a:t>to</a:t>
            </a:r>
            <a:r>
              <a:rPr lang="en-US" sz="1100" b="1" spc="19" dirty="0">
                <a:latin typeface="Calibri"/>
                <a:cs typeface="Calibri"/>
              </a:rPr>
              <a:t> </a:t>
            </a:r>
            <a:r>
              <a:rPr lang="en-US" sz="1100" b="1" spc="42" dirty="0">
                <a:latin typeface="Calibri"/>
                <a:cs typeface="Calibri"/>
              </a:rPr>
              <a:t>join</a:t>
            </a:r>
            <a:r>
              <a:rPr lang="en-US" sz="1100" b="1" spc="26" dirty="0">
                <a:latin typeface="Calibri"/>
                <a:cs typeface="Calibri"/>
              </a:rPr>
              <a:t> in</a:t>
            </a:r>
            <a:endParaRPr lang="en-US" sz="1100" dirty="0">
              <a:latin typeface="Calibri"/>
              <a:cs typeface="Calibri"/>
            </a:endParaRPr>
          </a:p>
          <a:p>
            <a:pPr marL="301347" marR="140086" indent="-146601">
              <a:lnSpc>
                <a:spcPts val="936"/>
              </a:lnSpc>
              <a:spcBef>
                <a:spcPts val="26"/>
              </a:spcBef>
              <a:buSzPct val="83333"/>
              <a:buFont typeface="Symbol"/>
              <a:buChar char=""/>
              <a:tabLst>
                <a:tab pos="301347" algn="l"/>
              </a:tabLst>
            </a:pPr>
            <a:r>
              <a:rPr lang="en-US" sz="1100" spc="51" dirty="0">
                <a:latin typeface="Calibri"/>
                <a:cs typeface="Calibri"/>
              </a:rPr>
              <a:t>Give</a:t>
            </a:r>
            <a:r>
              <a:rPr lang="en-US" sz="1100" spc="61" dirty="0">
                <a:latin typeface="Calibri"/>
                <a:cs typeface="Calibri"/>
              </a:rPr>
              <a:t> </a:t>
            </a:r>
            <a:r>
              <a:rPr lang="en-US" sz="1100" spc="38" dirty="0">
                <a:latin typeface="Calibri"/>
                <a:cs typeface="Calibri"/>
              </a:rPr>
              <a:t>children</a:t>
            </a:r>
            <a:r>
              <a:rPr lang="en-US" sz="1100" spc="64" dirty="0">
                <a:latin typeface="Calibri"/>
                <a:cs typeface="Calibri"/>
              </a:rPr>
              <a:t> </a:t>
            </a:r>
            <a:r>
              <a:rPr lang="en-US" sz="1100" spc="32" dirty="0">
                <a:latin typeface="Calibri"/>
                <a:cs typeface="Calibri"/>
              </a:rPr>
              <a:t>clear</a:t>
            </a:r>
            <a:r>
              <a:rPr lang="en-US" sz="1100" spc="61" dirty="0">
                <a:latin typeface="Calibri"/>
                <a:cs typeface="Calibri"/>
              </a:rPr>
              <a:t> </a:t>
            </a:r>
            <a:r>
              <a:rPr lang="en-US" sz="1100" spc="38" dirty="0">
                <a:latin typeface="Calibri"/>
                <a:cs typeface="Calibri"/>
              </a:rPr>
              <a:t>permission</a:t>
            </a:r>
            <a:r>
              <a:rPr lang="en-US" sz="1100" spc="64" dirty="0">
                <a:latin typeface="Calibri"/>
                <a:cs typeface="Calibri"/>
              </a:rPr>
              <a:t> </a:t>
            </a:r>
            <a:r>
              <a:rPr lang="en-US" sz="1100" spc="6" dirty="0">
                <a:latin typeface="Calibri"/>
                <a:cs typeface="Calibri"/>
              </a:rPr>
              <a:t>to</a:t>
            </a:r>
            <a:r>
              <a:rPr lang="en-US" sz="1100" spc="64" dirty="0">
                <a:latin typeface="Calibri"/>
                <a:cs typeface="Calibri"/>
              </a:rPr>
              <a:t> </a:t>
            </a:r>
            <a:r>
              <a:rPr lang="en-US" sz="1100" spc="42" dirty="0">
                <a:latin typeface="Calibri"/>
                <a:cs typeface="Calibri"/>
              </a:rPr>
              <a:t>opt</a:t>
            </a:r>
            <a:r>
              <a:rPr lang="en-US" sz="1100" spc="67" dirty="0">
                <a:latin typeface="Calibri"/>
                <a:cs typeface="Calibri"/>
              </a:rPr>
              <a:t> </a:t>
            </a:r>
            <a:r>
              <a:rPr lang="en-US" sz="1100" spc="6" dirty="0">
                <a:latin typeface="Calibri"/>
                <a:cs typeface="Calibri"/>
              </a:rPr>
              <a:t>out</a:t>
            </a:r>
            <a:r>
              <a:rPr lang="en-US" sz="1100" spc="61" dirty="0">
                <a:latin typeface="Calibri"/>
                <a:cs typeface="Calibri"/>
              </a:rPr>
              <a:t> </a:t>
            </a:r>
            <a:r>
              <a:rPr lang="en-US" sz="1100" spc="6" dirty="0">
                <a:latin typeface="Calibri"/>
                <a:cs typeface="Calibri"/>
              </a:rPr>
              <a:t>of</a:t>
            </a:r>
            <a:r>
              <a:rPr lang="en-US" sz="1100" spc="67" dirty="0">
                <a:latin typeface="Calibri"/>
                <a:cs typeface="Calibri"/>
              </a:rPr>
              <a:t> </a:t>
            </a:r>
            <a:r>
              <a:rPr lang="en-US" sz="1100" spc="38" dirty="0">
                <a:latin typeface="Calibri"/>
                <a:cs typeface="Calibri"/>
              </a:rPr>
              <a:t>Christmas</a:t>
            </a:r>
            <a:r>
              <a:rPr lang="en-US" sz="1100" spc="61" dirty="0">
                <a:latin typeface="Calibri"/>
                <a:cs typeface="Calibri"/>
              </a:rPr>
              <a:t> </a:t>
            </a:r>
            <a:r>
              <a:rPr lang="en-US" sz="1100" spc="6" dirty="0">
                <a:latin typeface="Calibri"/>
                <a:cs typeface="Calibri"/>
              </a:rPr>
              <a:t>activities</a:t>
            </a:r>
            <a:r>
              <a:rPr lang="en-US" sz="1100" spc="58" dirty="0">
                <a:latin typeface="Calibri"/>
                <a:cs typeface="Calibri"/>
              </a:rPr>
              <a:t> </a:t>
            </a:r>
            <a:r>
              <a:rPr lang="en-US" sz="1100" spc="6" dirty="0">
                <a:latin typeface="Calibri"/>
                <a:cs typeface="Calibri"/>
              </a:rPr>
              <a:t>without</a:t>
            </a:r>
            <a:r>
              <a:rPr lang="en-US" sz="1100" spc="64" dirty="0">
                <a:latin typeface="Calibri"/>
                <a:cs typeface="Calibri"/>
              </a:rPr>
              <a:t> </a:t>
            </a:r>
            <a:r>
              <a:rPr lang="en-US" sz="1100" spc="48" dirty="0">
                <a:latin typeface="Calibri"/>
                <a:cs typeface="Calibri"/>
              </a:rPr>
              <a:t>drawing</a:t>
            </a:r>
            <a:r>
              <a:rPr lang="en-US" sz="1100" spc="61" dirty="0">
                <a:latin typeface="Calibri"/>
                <a:cs typeface="Calibri"/>
              </a:rPr>
              <a:t> </a:t>
            </a:r>
            <a:r>
              <a:rPr lang="en-US" sz="1100" spc="6" dirty="0">
                <a:latin typeface="Calibri"/>
                <a:cs typeface="Calibri"/>
              </a:rPr>
              <a:t>attention</a:t>
            </a:r>
            <a:r>
              <a:rPr lang="en-US" sz="1100" spc="64" dirty="0">
                <a:latin typeface="Calibri"/>
                <a:cs typeface="Calibri"/>
              </a:rPr>
              <a:t> </a:t>
            </a:r>
            <a:r>
              <a:rPr lang="en-US" sz="1100" spc="-16" dirty="0">
                <a:latin typeface="Calibri"/>
                <a:cs typeface="Calibri"/>
              </a:rPr>
              <a:t>to </a:t>
            </a:r>
            <a:r>
              <a:rPr lang="en-US" sz="1100" spc="-6" dirty="0">
                <a:latin typeface="Calibri"/>
                <a:cs typeface="Calibri"/>
              </a:rPr>
              <a:t>them.</a:t>
            </a:r>
            <a:endParaRPr lang="en-US" sz="1100" dirty="0">
              <a:latin typeface="Calibri"/>
              <a:cs typeface="Calibri"/>
            </a:endParaRPr>
          </a:p>
          <a:p>
            <a:pPr marL="301347" marR="362838" indent="-146601">
              <a:lnSpc>
                <a:spcPts val="930"/>
              </a:lnSpc>
              <a:spcBef>
                <a:spcPts val="3"/>
              </a:spcBef>
              <a:buSzPct val="83333"/>
              <a:buFont typeface="Symbol"/>
              <a:buChar char=""/>
              <a:tabLst>
                <a:tab pos="301347" algn="l"/>
              </a:tabLst>
            </a:pPr>
            <a:r>
              <a:rPr lang="en-US" sz="1100" spc="51" dirty="0">
                <a:latin typeface="Calibri"/>
                <a:cs typeface="Calibri"/>
              </a:rPr>
              <a:t>Avoid</a:t>
            </a:r>
            <a:r>
              <a:rPr lang="en-US" sz="1100" spc="64" dirty="0">
                <a:latin typeface="Calibri"/>
                <a:cs typeface="Calibri"/>
              </a:rPr>
              <a:t> </a:t>
            </a:r>
            <a:r>
              <a:rPr lang="en-US" sz="1100" spc="42" dirty="0">
                <a:latin typeface="Calibri"/>
                <a:cs typeface="Calibri"/>
              </a:rPr>
              <a:t>forced</a:t>
            </a:r>
            <a:r>
              <a:rPr lang="en-US" sz="1100" spc="64" dirty="0">
                <a:latin typeface="Calibri"/>
                <a:cs typeface="Calibri"/>
              </a:rPr>
              <a:t> </a:t>
            </a:r>
            <a:r>
              <a:rPr lang="en-US" sz="1100" spc="32" dirty="0">
                <a:latin typeface="Calibri"/>
                <a:cs typeface="Calibri"/>
              </a:rPr>
              <a:t>participation</a:t>
            </a:r>
            <a:r>
              <a:rPr lang="en-US" sz="1100" spc="64" dirty="0">
                <a:latin typeface="Calibri"/>
                <a:cs typeface="Calibri"/>
              </a:rPr>
              <a:t> </a:t>
            </a:r>
            <a:r>
              <a:rPr lang="en-US" sz="1100" dirty="0">
                <a:latin typeface="Calibri"/>
                <a:cs typeface="Calibri"/>
              </a:rPr>
              <a:t>in</a:t>
            </a:r>
            <a:r>
              <a:rPr lang="en-US" sz="1100" spc="61" dirty="0">
                <a:latin typeface="Calibri"/>
                <a:cs typeface="Calibri"/>
              </a:rPr>
              <a:t> </a:t>
            </a:r>
            <a:r>
              <a:rPr lang="en-US" sz="1100" spc="38" dirty="0">
                <a:latin typeface="Calibri"/>
                <a:cs typeface="Calibri"/>
              </a:rPr>
              <a:t>anything</a:t>
            </a:r>
            <a:r>
              <a:rPr lang="en-US" sz="1100" spc="61" dirty="0">
                <a:latin typeface="Calibri"/>
                <a:cs typeface="Calibri"/>
              </a:rPr>
              <a:t> </a:t>
            </a:r>
            <a:r>
              <a:rPr lang="en-US" sz="1100" dirty="0">
                <a:latin typeface="Calibri"/>
                <a:cs typeface="Calibri"/>
              </a:rPr>
              <a:t>family-</a:t>
            </a:r>
            <a:r>
              <a:rPr lang="en-US" sz="1100" spc="42" dirty="0">
                <a:latin typeface="Calibri"/>
                <a:cs typeface="Calibri"/>
              </a:rPr>
              <a:t>focused</a:t>
            </a:r>
            <a:r>
              <a:rPr lang="en-US" sz="1100" spc="61" dirty="0">
                <a:latin typeface="Calibri"/>
                <a:cs typeface="Calibri"/>
              </a:rPr>
              <a:t> </a:t>
            </a:r>
            <a:r>
              <a:rPr lang="en-US" sz="1100" spc="35" dirty="0">
                <a:latin typeface="Calibri"/>
                <a:cs typeface="Calibri"/>
              </a:rPr>
              <a:t>(e.g.</a:t>
            </a:r>
            <a:r>
              <a:rPr lang="en-US" sz="1100" spc="61" dirty="0">
                <a:latin typeface="Calibri"/>
                <a:cs typeface="Calibri"/>
              </a:rPr>
              <a:t> </a:t>
            </a:r>
            <a:r>
              <a:rPr lang="en-US" sz="1100" dirty="0">
                <a:latin typeface="Calibri"/>
                <a:cs typeface="Calibri"/>
              </a:rPr>
              <a:t>"Write</a:t>
            </a:r>
            <a:r>
              <a:rPr lang="en-US" sz="1100" spc="64" dirty="0">
                <a:latin typeface="Calibri"/>
                <a:cs typeface="Calibri"/>
              </a:rPr>
              <a:t> </a:t>
            </a:r>
            <a:r>
              <a:rPr lang="en-US" sz="1100" spc="38" dirty="0">
                <a:latin typeface="Calibri"/>
                <a:cs typeface="Calibri"/>
              </a:rPr>
              <a:t>about</a:t>
            </a:r>
            <a:r>
              <a:rPr lang="en-US" sz="1100" spc="61" dirty="0">
                <a:latin typeface="Calibri"/>
                <a:cs typeface="Calibri"/>
              </a:rPr>
              <a:t> </a:t>
            </a:r>
            <a:r>
              <a:rPr lang="en-US" sz="1100" spc="35" dirty="0">
                <a:latin typeface="Calibri"/>
                <a:cs typeface="Calibri"/>
              </a:rPr>
              <a:t>your</a:t>
            </a:r>
            <a:r>
              <a:rPr lang="en-US" sz="1100" spc="61" dirty="0">
                <a:latin typeface="Calibri"/>
                <a:cs typeface="Calibri"/>
              </a:rPr>
              <a:t> </a:t>
            </a:r>
            <a:r>
              <a:rPr lang="en-US" sz="1100" spc="32" dirty="0">
                <a:latin typeface="Calibri"/>
                <a:cs typeface="Calibri"/>
              </a:rPr>
              <a:t>Christmas </a:t>
            </a:r>
            <a:r>
              <a:rPr lang="en-US" sz="1100" spc="29" dirty="0">
                <a:latin typeface="Calibri"/>
                <a:cs typeface="Calibri"/>
              </a:rPr>
              <a:t>morning").</a:t>
            </a:r>
            <a:endParaRPr lang="en-US" sz="1100" dirty="0">
              <a:latin typeface="Calibri"/>
              <a:cs typeface="Calibri"/>
            </a:endParaRPr>
          </a:p>
          <a:p>
            <a:pPr marL="301347" marR="101399" indent="-146601">
              <a:lnSpc>
                <a:spcPts val="930"/>
              </a:lnSpc>
              <a:spcBef>
                <a:spcPts val="10"/>
              </a:spcBef>
              <a:buSzPct val="83333"/>
              <a:buFont typeface="Symbol"/>
              <a:buChar char=""/>
              <a:tabLst>
                <a:tab pos="301347" algn="l"/>
              </a:tabLst>
            </a:pPr>
            <a:r>
              <a:rPr lang="en-US" sz="1100" spc="38" dirty="0">
                <a:latin typeface="Calibri"/>
                <a:cs typeface="Calibri"/>
              </a:rPr>
              <a:t>Provide</a:t>
            </a:r>
            <a:r>
              <a:rPr lang="en-US" sz="1100" spc="58" dirty="0">
                <a:latin typeface="Calibri"/>
                <a:cs typeface="Calibri"/>
              </a:rPr>
              <a:t> </a:t>
            </a:r>
            <a:r>
              <a:rPr lang="en-US" sz="1100" spc="35" dirty="0">
                <a:latin typeface="Calibri"/>
                <a:cs typeface="Calibri"/>
              </a:rPr>
              <a:t>quiet</a:t>
            </a:r>
            <a:r>
              <a:rPr lang="en-US" sz="1100" spc="61" dirty="0">
                <a:latin typeface="Calibri"/>
                <a:cs typeface="Calibri"/>
              </a:rPr>
              <a:t> </a:t>
            </a:r>
            <a:r>
              <a:rPr lang="en-US" sz="1100" dirty="0">
                <a:latin typeface="Calibri"/>
                <a:cs typeface="Calibri"/>
              </a:rPr>
              <a:t>alternatives</a:t>
            </a:r>
            <a:r>
              <a:rPr lang="en-US" sz="1100" spc="55" dirty="0">
                <a:latin typeface="Calibri"/>
                <a:cs typeface="Calibri"/>
              </a:rPr>
              <a:t> during </a:t>
            </a:r>
            <a:r>
              <a:rPr lang="en-US" sz="1100" spc="32" dirty="0">
                <a:latin typeface="Calibri"/>
                <a:cs typeface="Calibri"/>
              </a:rPr>
              <a:t>whole-</a:t>
            </a:r>
            <a:r>
              <a:rPr lang="en-US" sz="1100" spc="45" dirty="0">
                <a:latin typeface="Calibri"/>
                <a:cs typeface="Calibri"/>
              </a:rPr>
              <a:t>school</a:t>
            </a:r>
            <a:r>
              <a:rPr lang="en-US" sz="1100" spc="55" dirty="0">
                <a:latin typeface="Calibri"/>
                <a:cs typeface="Calibri"/>
              </a:rPr>
              <a:t> </a:t>
            </a:r>
            <a:r>
              <a:rPr lang="en-US" sz="1100" spc="32" dirty="0">
                <a:latin typeface="Calibri"/>
                <a:cs typeface="Calibri"/>
              </a:rPr>
              <a:t>events</a:t>
            </a:r>
            <a:r>
              <a:rPr lang="en-US" sz="1100" spc="64" dirty="0">
                <a:latin typeface="Calibri"/>
                <a:cs typeface="Calibri"/>
              </a:rPr>
              <a:t> </a:t>
            </a:r>
            <a:r>
              <a:rPr lang="en-US" sz="1100" spc="-237" dirty="0">
                <a:latin typeface="Calibri"/>
                <a:cs typeface="Calibri"/>
              </a:rPr>
              <a:t>—</a:t>
            </a:r>
            <a:r>
              <a:rPr lang="en-US" sz="1100" spc="58" dirty="0">
                <a:latin typeface="Calibri"/>
                <a:cs typeface="Calibri"/>
              </a:rPr>
              <a:t> </a:t>
            </a:r>
            <a:r>
              <a:rPr lang="en-US" sz="1100" spc="38" dirty="0">
                <a:latin typeface="Calibri"/>
                <a:cs typeface="Calibri"/>
              </a:rPr>
              <a:t>a</a:t>
            </a:r>
            <a:r>
              <a:rPr lang="en-US" sz="1100" spc="55" dirty="0">
                <a:latin typeface="Calibri"/>
                <a:cs typeface="Calibri"/>
              </a:rPr>
              <a:t> </a:t>
            </a:r>
            <a:r>
              <a:rPr lang="en-US" sz="1100" spc="51" dirty="0">
                <a:latin typeface="Calibri"/>
                <a:cs typeface="Calibri"/>
              </a:rPr>
              <a:t>reading</a:t>
            </a:r>
            <a:r>
              <a:rPr lang="en-US" sz="1100" spc="67" dirty="0">
                <a:latin typeface="Calibri"/>
                <a:cs typeface="Calibri"/>
              </a:rPr>
              <a:t> </a:t>
            </a:r>
            <a:r>
              <a:rPr lang="en-US" sz="1100" spc="42" dirty="0">
                <a:latin typeface="Calibri"/>
                <a:cs typeface="Calibri"/>
              </a:rPr>
              <a:t>nook,</a:t>
            </a:r>
            <a:r>
              <a:rPr lang="en-US" sz="1100" spc="58" dirty="0">
                <a:latin typeface="Calibri"/>
                <a:cs typeface="Calibri"/>
              </a:rPr>
              <a:t> </a:t>
            </a:r>
            <a:r>
              <a:rPr lang="en-US" sz="1100" spc="35" dirty="0">
                <a:latin typeface="Calibri"/>
                <a:cs typeface="Calibri"/>
              </a:rPr>
              <a:t>mindfulness</a:t>
            </a:r>
            <a:r>
              <a:rPr lang="en-US" sz="1100" spc="55" dirty="0">
                <a:latin typeface="Calibri"/>
                <a:cs typeface="Calibri"/>
              </a:rPr>
              <a:t> </a:t>
            </a:r>
            <a:r>
              <a:rPr lang="en-US" sz="1100" dirty="0">
                <a:latin typeface="Calibri"/>
                <a:cs typeface="Calibri"/>
              </a:rPr>
              <a:t>time,</a:t>
            </a:r>
            <a:r>
              <a:rPr lang="en-US" sz="1100" spc="61" dirty="0">
                <a:latin typeface="Calibri"/>
                <a:cs typeface="Calibri"/>
              </a:rPr>
              <a:t> </a:t>
            </a:r>
            <a:r>
              <a:rPr lang="en-US" sz="1100" spc="16" dirty="0">
                <a:latin typeface="Calibri"/>
                <a:cs typeface="Calibri"/>
              </a:rPr>
              <a:t>or </a:t>
            </a:r>
            <a:r>
              <a:rPr lang="en-US" sz="1100" spc="51" dirty="0">
                <a:latin typeface="Calibri"/>
                <a:cs typeface="Calibri"/>
              </a:rPr>
              <a:t>helping</a:t>
            </a:r>
            <a:r>
              <a:rPr lang="en-US" sz="1100" spc="45" dirty="0">
                <a:latin typeface="Calibri"/>
                <a:cs typeface="Calibri"/>
              </a:rPr>
              <a:t> </a:t>
            </a:r>
            <a:r>
              <a:rPr lang="en-US" sz="1100" dirty="0">
                <a:latin typeface="Calibri"/>
                <a:cs typeface="Calibri"/>
              </a:rPr>
              <a:t>with</a:t>
            </a:r>
            <a:r>
              <a:rPr lang="en-US" sz="1100" spc="45" dirty="0">
                <a:latin typeface="Calibri"/>
                <a:cs typeface="Calibri"/>
              </a:rPr>
              <a:t> </a:t>
            </a:r>
            <a:r>
              <a:rPr lang="en-US" sz="1100" spc="38" dirty="0">
                <a:latin typeface="Calibri"/>
                <a:cs typeface="Calibri"/>
              </a:rPr>
              <a:t>a</a:t>
            </a:r>
            <a:r>
              <a:rPr lang="en-US" sz="1100" spc="42" dirty="0">
                <a:latin typeface="Calibri"/>
                <a:cs typeface="Calibri"/>
              </a:rPr>
              <a:t> </a:t>
            </a:r>
            <a:r>
              <a:rPr lang="en-US" sz="1100" spc="38" dirty="0">
                <a:latin typeface="Calibri"/>
                <a:cs typeface="Calibri"/>
              </a:rPr>
              <a:t>classroom</a:t>
            </a:r>
            <a:r>
              <a:rPr lang="en-US" sz="1100" spc="42" dirty="0">
                <a:latin typeface="Calibri"/>
                <a:cs typeface="Calibri"/>
              </a:rPr>
              <a:t> </a:t>
            </a:r>
            <a:r>
              <a:rPr lang="en-US" sz="1100" dirty="0">
                <a:latin typeface="Calibri"/>
                <a:cs typeface="Calibri"/>
              </a:rPr>
              <a:t>task</a:t>
            </a:r>
            <a:r>
              <a:rPr lang="en-US" sz="1100" spc="45" dirty="0">
                <a:latin typeface="Calibri"/>
                <a:cs typeface="Calibri"/>
              </a:rPr>
              <a:t> can</a:t>
            </a:r>
            <a:r>
              <a:rPr lang="en-US" sz="1100" spc="48" dirty="0">
                <a:latin typeface="Calibri"/>
                <a:cs typeface="Calibri"/>
              </a:rPr>
              <a:t> </a:t>
            </a:r>
            <a:r>
              <a:rPr lang="en-US" sz="1100" spc="71" dirty="0">
                <a:latin typeface="Calibri"/>
                <a:cs typeface="Calibri"/>
              </a:rPr>
              <a:t>be</a:t>
            </a:r>
            <a:r>
              <a:rPr lang="en-US" sz="1100" spc="51" dirty="0">
                <a:latin typeface="Calibri"/>
                <a:cs typeface="Calibri"/>
              </a:rPr>
              <a:t> </a:t>
            </a:r>
            <a:r>
              <a:rPr lang="en-US" sz="1100" spc="38" dirty="0">
                <a:latin typeface="Calibri"/>
                <a:cs typeface="Calibri"/>
              </a:rPr>
              <a:t>a</a:t>
            </a:r>
            <a:r>
              <a:rPr lang="en-US" sz="1100" spc="42" dirty="0">
                <a:latin typeface="Calibri"/>
                <a:cs typeface="Calibri"/>
              </a:rPr>
              <a:t> </a:t>
            </a:r>
            <a:r>
              <a:rPr lang="en-US" sz="1100" spc="45" dirty="0">
                <a:latin typeface="Calibri"/>
                <a:cs typeface="Calibri"/>
              </a:rPr>
              <a:t>dignified</a:t>
            </a:r>
            <a:r>
              <a:rPr lang="en-US" sz="1100" spc="48" dirty="0">
                <a:latin typeface="Calibri"/>
                <a:cs typeface="Calibri"/>
              </a:rPr>
              <a:t> </a:t>
            </a:r>
            <a:r>
              <a:rPr lang="en-US" sz="1100" dirty="0">
                <a:latin typeface="Calibri"/>
                <a:cs typeface="Calibri"/>
              </a:rPr>
              <a:t>way</a:t>
            </a:r>
            <a:r>
              <a:rPr lang="en-US" sz="1100" spc="45" dirty="0">
                <a:latin typeface="Calibri"/>
                <a:cs typeface="Calibri"/>
              </a:rPr>
              <a:t> </a:t>
            </a:r>
            <a:r>
              <a:rPr lang="en-US" sz="1100" dirty="0">
                <a:latin typeface="Calibri"/>
                <a:cs typeface="Calibri"/>
              </a:rPr>
              <a:t>to</a:t>
            </a:r>
            <a:r>
              <a:rPr lang="en-US" sz="1100" spc="45" dirty="0">
                <a:latin typeface="Calibri"/>
                <a:cs typeface="Calibri"/>
              </a:rPr>
              <a:t> </a:t>
            </a:r>
            <a:r>
              <a:rPr lang="en-US" sz="1100" spc="42" dirty="0">
                <a:latin typeface="Calibri"/>
                <a:cs typeface="Calibri"/>
              </a:rPr>
              <a:t>opt</a:t>
            </a:r>
            <a:r>
              <a:rPr lang="en-US" sz="1100" spc="51" dirty="0">
                <a:latin typeface="Calibri"/>
                <a:cs typeface="Calibri"/>
              </a:rPr>
              <a:t> </a:t>
            </a:r>
            <a:r>
              <a:rPr lang="en-US" sz="1100" spc="-13" dirty="0">
                <a:latin typeface="Calibri"/>
                <a:cs typeface="Calibri"/>
              </a:rPr>
              <a:t>out.</a:t>
            </a:r>
            <a:endParaRPr lang="en-US" sz="1100" dirty="0">
              <a:latin typeface="Calibri"/>
              <a:cs typeface="Calibri"/>
            </a:endParaRPr>
          </a:p>
          <a:p>
            <a:pPr>
              <a:lnSpc>
                <a:spcPct val="100000"/>
              </a:lnSpc>
              <a:spcBef>
                <a:spcPts val="61"/>
              </a:spcBef>
              <a:buFont typeface="Symbol"/>
              <a:buChar char=""/>
            </a:pPr>
            <a:endParaRPr lang="en-US" sz="1100" dirty="0">
              <a:latin typeface="Calibri"/>
              <a:cs typeface="Calibri"/>
            </a:endParaRPr>
          </a:p>
          <a:p>
            <a:pPr marL="8145">
              <a:lnSpc>
                <a:spcPct val="100000"/>
              </a:lnSpc>
            </a:pPr>
            <a:r>
              <a:rPr lang="en-US" sz="1100" b="1" spc="221" dirty="0">
                <a:solidFill>
                  <a:srgbClr val="F4F4F4"/>
                </a:solidFill>
                <a:latin typeface="Segoe UI Emoji"/>
                <a:cs typeface="Segoe UI Emoji"/>
              </a:rPr>
              <a:t>   </a:t>
            </a:r>
            <a:r>
              <a:rPr lang="en-US" sz="1100" b="1" spc="71" dirty="0">
                <a:latin typeface="Calibri"/>
                <a:cs typeface="Calibri"/>
              </a:rPr>
              <a:t>Be</a:t>
            </a:r>
            <a:r>
              <a:rPr lang="en-US" sz="1100" b="1" spc="26" dirty="0">
                <a:latin typeface="Calibri"/>
                <a:cs typeface="Calibri"/>
              </a:rPr>
              <a:t> </a:t>
            </a:r>
            <a:r>
              <a:rPr lang="en-US" sz="1100" b="1" spc="48" dirty="0">
                <a:latin typeface="Calibri"/>
                <a:cs typeface="Calibri"/>
              </a:rPr>
              <a:t>Inclusive:</a:t>
            </a:r>
            <a:r>
              <a:rPr lang="en-US" sz="1100" b="1" spc="22" dirty="0">
                <a:latin typeface="Calibri"/>
                <a:cs typeface="Calibri"/>
              </a:rPr>
              <a:t> </a:t>
            </a:r>
            <a:r>
              <a:rPr lang="en-US" sz="1100" b="1" spc="67" dirty="0">
                <a:latin typeface="Calibri"/>
                <a:cs typeface="Calibri"/>
              </a:rPr>
              <a:t>Avoid</a:t>
            </a:r>
            <a:r>
              <a:rPr lang="en-US" sz="1100" b="1" spc="22" dirty="0">
                <a:latin typeface="Calibri"/>
                <a:cs typeface="Calibri"/>
              </a:rPr>
              <a:t> </a:t>
            </a:r>
            <a:r>
              <a:rPr lang="en-US" sz="1100" b="1" spc="55" dirty="0">
                <a:latin typeface="Calibri"/>
                <a:cs typeface="Calibri"/>
              </a:rPr>
              <a:t>assumptions</a:t>
            </a:r>
            <a:r>
              <a:rPr lang="en-US" sz="1100" b="1" spc="19" dirty="0">
                <a:latin typeface="Calibri"/>
                <a:cs typeface="Calibri"/>
              </a:rPr>
              <a:t> </a:t>
            </a:r>
            <a:r>
              <a:rPr lang="en-US" sz="1100" b="1" spc="51" dirty="0">
                <a:latin typeface="Calibri"/>
                <a:cs typeface="Calibri"/>
              </a:rPr>
              <a:t>about</a:t>
            </a:r>
            <a:r>
              <a:rPr lang="en-US" sz="1100" b="1" spc="29" dirty="0">
                <a:latin typeface="Calibri"/>
                <a:cs typeface="Calibri"/>
              </a:rPr>
              <a:t> </a:t>
            </a:r>
            <a:r>
              <a:rPr lang="en-US" sz="1100" b="1" spc="64" dirty="0">
                <a:latin typeface="Calibri"/>
                <a:cs typeface="Calibri"/>
              </a:rPr>
              <a:t>home</a:t>
            </a:r>
            <a:r>
              <a:rPr lang="en-US" sz="1100" b="1" spc="26" dirty="0">
                <a:latin typeface="Calibri"/>
                <a:cs typeface="Calibri"/>
              </a:rPr>
              <a:t> </a:t>
            </a:r>
            <a:r>
              <a:rPr lang="en-US" sz="1100" b="1" spc="64" dirty="0">
                <a:latin typeface="Calibri"/>
                <a:cs typeface="Calibri"/>
              </a:rPr>
              <a:t>and</a:t>
            </a:r>
            <a:r>
              <a:rPr lang="en-US" sz="1100" b="1" spc="22" dirty="0">
                <a:latin typeface="Calibri"/>
                <a:cs typeface="Calibri"/>
              </a:rPr>
              <a:t> </a:t>
            </a:r>
            <a:r>
              <a:rPr lang="en-US" sz="1100" b="1" spc="45" dirty="0">
                <a:latin typeface="Calibri"/>
                <a:cs typeface="Calibri"/>
              </a:rPr>
              <a:t>family</a:t>
            </a:r>
            <a:endParaRPr lang="en-US" sz="1100" dirty="0">
              <a:latin typeface="Calibri"/>
              <a:cs typeface="Calibri"/>
            </a:endParaRPr>
          </a:p>
          <a:p>
            <a:pPr marL="301347" marR="177143" indent="-146601">
              <a:lnSpc>
                <a:spcPts val="936"/>
              </a:lnSpc>
              <a:spcBef>
                <a:spcPts val="32"/>
              </a:spcBef>
              <a:buSzPct val="83333"/>
              <a:buFont typeface="Symbol"/>
              <a:buChar char=""/>
              <a:tabLst>
                <a:tab pos="301347" algn="l"/>
              </a:tabLst>
            </a:pPr>
            <a:r>
              <a:rPr lang="en-US" sz="1100" spc="42" dirty="0">
                <a:latin typeface="Calibri"/>
                <a:cs typeface="Calibri"/>
              </a:rPr>
              <a:t>Not</a:t>
            </a:r>
            <a:r>
              <a:rPr lang="en-US" sz="1100" spc="35" dirty="0">
                <a:latin typeface="Calibri"/>
                <a:cs typeface="Calibri"/>
              </a:rPr>
              <a:t> </a:t>
            </a:r>
            <a:r>
              <a:rPr lang="en-US" sz="1100" spc="32" dirty="0">
                <a:latin typeface="Calibri"/>
                <a:cs typeface="Calibri"/>
              </a:rPr>
              <a:t>every</a:t>
            </a:r>
            <a:r>
              <a:rPr lang="en-US" sz="1100" spc="38" dirty="0">
                <a:latin typeface="Calibri"/>
                <a:cs typeface="Calibri"/>
              </a:rPr>
              <a:t> </a:t>
            </a:r>
            <a:r>
              <a:rPr lang="en-US" sz="1100" spc="42" dirty="0">
                <a:latin typeface="Calibri"/>
                <a:cs typeface="Calibri"/>
              </a:rPr>
              <a:t>child </a:t>
            </a:r>
            <a:r>
              <a:rPr lang="en-US" sz="1100" dirty="0">
                <a:latin typeface="Calibri"/>
                <a:cs typeface="Calibri"/>
              </a:rPr>
              <a:t>will</a:t>
            </a:r>
            <a:r>
              <a:rPr lang="en-US" sz="1100" spc="32" dirty="0">
                <a:latin typeface="Calibri"/>
                <a:cs typeface="Calibri"/>
              </a:rPr>
              <a:t> </a:t>
            </a:r>
            <a:r>
              <a:rPr lang="en-US" sz="1100" spc="58" dirty="0">
                <a:latin typeface="Calibri"/>
                <a:cs typeface="Calibri"/>
              </a:rPr>
              <a:t>spend</a:t>
            </a:r>
            <a:r>
              <a:rPr lang="en-US" sz="1100" spc="42" dirty="0">
                <a:latin typeface="Calibri"/>
                <a:cs typeface="Calibri"/>
              </a:rPr>
              <a:t> </a:t>
            </a:r>
            <a:r>
              <a:rPr lang="en-US" sz="1100" spc="38" dirty="0">
                <a:latin typeface="Calibri"/>
                <a:cs typeface="Calibri"/>
              </a:rPr>
              <a:t>Christmas</a:t>
            </a:r>
            <a:r>
              <a:rPr lang="en-US" sz="1100" spc="35" dirty="0">
                <a:latin typeface="Calibri"/>
                <a:cs typeface="Calibri"/>
              </a:rPr>
              <a:t> </a:t>
            </a:r>
            <a:r>
              <a:rPr lang="en-US" sz="1100" dirty="0">
                <a:latin typeface="Calibri"/>
                <a:cs typeface="Calibri"/>
              </a:rPr>
              <a:t>with</a:t>
            </a:r>
            <a:r>
              <a:rPr lang="en-US" sz="1100" spc="35" dirty="0">
                <a:latin typeface="Calibri"/>
                <a:cs typeface="Calibri"/>
              </a:rPr>
              <a:t> </a:t>
            </a:r>
            <a:r>
              <a:rPr lang="en-US" sz="1100" spc="32" dirty="0">
                <a:latin typeface="Calibri"/>
                <a:cs typeface="Calibri"/>
              </a:rPr>
              <a:t>“mum</a:t>
            </a:r>
            <a:r>
              <a:rPr lang="en-US" sz="1100" spc="35" dirty="0">
                <a:latin typeface="Calibri"/>
                <a:cs typeface="Calibri"/>
              </a:rPr>
              <a:t> </a:t>
            </a:r>
            <a:r>
              <a:rPr lang="en-US" sz="1100" spc="51" dirty="0">
                <a:latin typeface="Calibri"/>
                <a:cs typeface="Calibri"/>
              </a:rPr>
              <a:t>and</a:t>
            </a:r>
            <a:r>
              <a:rPr lang="en-US" sz="1100" spc="38" dirty="0">
                <a:latin typeface="Calibri"/>
                <a:cs typeface="Calibri"/>
              </a:rPr>
              <a:t> </a:t>
            </a:r>
            <a:r>
              <a:rPr lang="en-US" sz="1100" spc="45" dirty="0">
                <a:latin typeface="Calibri"/>
                <a:cs typeface="Calibri"/>
              </a:rPr>
              <a:t>dad”</a:t>
            </a:r>
            <a:r>
              <a:rPr lang="en-US" sz="1100" spc="55" dirty="0">
                <a:latin typeface="Calibri"/>
                <a:cs typeface="Calibri"/>
              </a:rPr>
              <a:t> </a:t>
            </a:r>
            <a:r>
              <a:rPr lang="en-US" sz="1100" spc="-237" dirty="0">
                <a:latin typeface="Calibri"/>
                <a:cs typeface="Calibri"/>
              </a:rPr>
              <a:t>—</a:t>
            </a:r>
            <a:r>
              <a:rPr lang="en-US" sz="1100" spc="38" dirty="0">
                <a:latin typeface="Calibri"/>
                <a:cs typeface="Calibri"/>
              </a:rPr>
              <a:t> </a:t>
            </a:r>
            <a:r>
              <a:rPr lang="en-US" sz="1100" spc="32" dirty="0">
                <a:latin typeface="Calibri"/>
                <a:cs typeface="Calibri"/>
              </a:rPr>
              <a:t>or</a:t>
            </a:r>
            <a:r>
              <a:rPr lang="en-US" sz="1100" spc="38" dirty="0">
                <a:latin typeface="Calibri"/>
                <a:cs typeface="Calibri"/>
              </a:rPr>
              <a:t> </a:t>
            </a:r>
            <a:r>
              <a:rPr lang="en-US" sz="1100" spc="42" dirty="0">
                <a:latin typeface="Calibri"/>
                <a:cs typeface="Calibri"/>
              </a:rPr>
              <a:t>even</a:t>
            </a:r>
            <a:r>
              <a:rPr lang="en-US" sz="1100" spc="35" dirty="0">
                <a:latin typeface="Calibri"/>
                <a:cs typeface="Calibri"/>
              </a:rPr>
              <a:t> </a:t>
            </a:r>
            <a:r>
              <a:rPr lang="en-US" sz="1100" dirty="0">
                <a:latin typeface="Calibri"/>
                <a:cs typeface="Calibri"/>
              </a:rPr>
              <a:t>in</a:t>
            </a:r>
            <a:r>
              <a:rPr lang="en-US" sz="1100" spc="38" dirty="0">
                <a:latin typeface="Calibri"/>
                <a:cs typeface="Calibri"/>
              </a:rPr>
              <a:t> </a:t>
            </a:r>
            <a:r>
              <a:rPr lang="en-US" sz="1100" dirty="0">
                <a:latin typeface="Calibri"/>
                <a:cs typeface="Calibri"/>
              </a:rPr>
              <a:t>the</a:t>
            </a:r>
            <a:r>
              <a:rPr lang="en-US" sz="1100" spc="38" dirty="0">
                <a:latin typeface="Calibri"/>
                <a:cs typeface="Calibri"/>
              </a:rPr>
              <a:t> </a:t>
            </a:r>
            <a:r>
              <a:rPr lang="en-US" sz="1100" spc="45" dirty="0">
                <a:latin typeface="Calibri"/>
                <a:cs typeface="Calibri"/>
              </a:rPr>
              <a:t>same</a:t>
            </a:r>
            <a:r>
              <a:rPr lang="en-US" sz="1100" spc="35" dirty="0">
                <a:latin typeface="Calibri"/>
                <a:cs typeface="Calibri"/>
              </a:rPr>
              <a:t> </a:t>
            </a:r>
            <a:r>
              <a:rPr lang="en-US" sz="1100" spc="51" dirty="0">
                <a:latin typeface="Calibri"/>
                <a:cs typeface="Calibri"/>
              </a:rPr>
              <a:t>home</a:t>
            </a:r>
            <a:r>
              <a:rPr lang="en-US" sz="1100" spc="38" dirty="0">
                <a:latin typeface="Calibri"/>
                <a:cs typeface="Calibri"/>
              </a:rPr>
              <a:t> </a:t>
            </a:r>
            <a:r>
              <a:rPr lang="en-US" sz="1100" spc="-13" dirty="0">
                <a:latin typeface="Calibri"/>
                <a:cs typeface="Calibri"/>
              </a:rPr>
              <a:t>from </a:t>
            </a:r>
            <a:r>
              <a:rPr lang="en-US" sz="1100" spc="51" dirty="0">
                <a:latin typeface="Calibri"/>
                <a:cs typeface="Calibri"/>
              </a:rPr>
              <a:t>one</a:t>
            </a:r>
            <a:r>
              <a:rPr lang="en-US" sz="1100" spc="45" dirty="0">
                <a:latin typeface="Calibri"/>
                <a:cs typeface="Calibri"/>
              </a:rPr>
              <a:t> </a:t>
            </a:r>
            <a:r>
              <a:rPr lang="en-US" sz="1100" spc="38" dirty="0">
                <a:latin typeface="Calibri"/>
                <a:cs typeface="Calibri"/>
              </a:rPr>
              <a:t>week</a:t>
            </a:r>
            <a:r>
              <a:rPr lang="en-US" sz="1100" spc="48" dirty="0">
                <a:latin typeface="Calibri"/>
                <a:cs typeface="Calibri"/>
              </a:rPr>
              <a:t> </a:t>
            </a:r>
            <a:r>
              <a:rPr lang="en-US" sz="1100" dirty="0">
                <a:latin typeface="Calibri"/>
                <a:cs typeface="Calibri"/>
              </a:rPr>
              <a:t>to</a:t>
            </a:r>
            <a:r>
              <a:rPr lang="en-US" sz="1100" spc="51" dirty="0">
                <a:latin typeface="Calibri"/>
                <a:cs typeface="Calibri"/>
              </a:rPr>
              <a:t> </a:t>
            </a:r>
            <a:r>
              <a:rPr lang="en-US" sz="1100" dirty="0">
                <a:latin typeface="Calibri"/>
                <a:cs typeface="Calibri"/>
              </a:rPr>
              <a:t>the</a:t>
            </a:r>
            <a:r>
              <a:rPr lang="en-US" sz="1100" spc="51" dirty="0">
                <a:latin typeface="Calibri"/>
                <a:cs typeface="Calibri"/>
              </a:rPr>
              <a:t> </a:t>
            </a:r>
            <a:r>
              <a:rPr lang="en-US" sz="1100" spc="-13" dirty="0">
                <a:latin typeface="Calibri"/>
                <a:cs typeface="Calibri"/>
              </a:rPr>
              <a:t>next.</a:t>
            </a:r>
            <a:endParaRPr lang="en-US" sz="1100" dirty="0">
              <a:latin typeface="Calibri"/>
              <a:cs typeface="Calibri"/>
            </a:endParaRPr>
          </a:p>
          <a:p>
            <a:pPr marL="300940" indent="-146601">
              <a:lnSpc>
                <a:spcPts val="901"/>
              </a:lnSpc>
              <a:buSzPct val="83333"/>
              <a:buFont typeface="Symbol"/>
              <a:buChar char=""/>
              <a:tabLst>
                <a:tab pos="300940" algn="l"/>
              </a:tabLst>
            </a:pPr>
            <a:r>
              <a:rPr lang="en-US" sz="1100" spc="42" dirty="0">
                <a:latin typeface="Calibri"/>
                <a:cs typeface="Calibri"/>
              </a:rPr>
              <a:t>Use</a:t>
            </a:r>
            <a:r>
              <a:rPr lang="en-US" sz="1100" spc="22" dirty="0">
                <a:latin typeface="Calibri"/>
                <a:cs typeface="Calibri"/>
              </a:rPr>
              <a:t> </a:t>
            </a:r>
            <a:r>
              <a:rPr lang="en-US" sz="1100" spc="58" dirty="0">
                <a:latin typeface="Calibri"/>
                <a:cs typeface="Calibri"/>
              </a:rPr>
              <a:t>language</a:t>
            </a:r>
            <a:r>
              <a:rPr lang="en-US" sz="1100" spc="32" dirty="0">
                <a:latin typeface="Calibri"/>
                <a:cs typeface="Calibri"/>
              </a:rPr>
              <a:t> </a:t>
            </a:r>
            <a:r>
              <a:rPr lang="en-US" sz="1100" spc="-13" dirty="0">
                <a:latin typeface="Calibri"/>
                <a:cs typeface="Calibri"/>
              </a:rPr>
              <a:t>like:</a:t>
            </a:r>
            <a:endParaRPr lang="en-US" sz="1100" dirty="0">
              <a:latin typeface="Calibri"/>
              <a:cs typeface="Calibri"/>
            </a:endParaRPr>
          </a:p>
          <a:p>
            <a:pPr marL="594549" marR="76151" lvl="1" indent="-146601">
              <a:lnSpc>
                <a:spcPts val="936"/>
              </a:lnSpc>
              <a:spcBef>
                <a:spcPts val="26"/>
              </a:spcBef>
              <a:buSzPct val="83333"/>
              <a:buFont typeface="Courier New"/>
              <a:buChar char="o"/>
              <a:tabLst>
                <a:tab pos="594549" algn="l"/>
              </a:tabLst>
            </a:pPr>
            <a:r>
              <a:rPr lang="en-US" sz="1100" spc="6" dirty="0">
                <a:latin typeface="Calibri"/>
                <a:cs typeface="Calibri"/>
              </a:rPr>
              <a:t>“What</a:t>
            </a:r>
            <a:r>
              <a:rPr lang="en-US" sz="1100" spc="61" dirty="0">
                <a:latin typeface="Calibri"/>
                <a:cs typeface="Calibri"/>
              </a:rPr>
              <a:t> </a:t>
            </a:r>
            <a:r>
              <a:rPr lang="en-US" sz="1100" spc="32" dirty="0">
                <a:latin typeface="Calibri"/>
                <a:cs typeface="Calibri"/>
              </a:rPr>
              <a:t>are</a:t>
            </a:r>
            <a:r>
              <a:rPr lang="en-US" sz="1100" spc="55" dirty="0">
                <a:latin typeface="Calibri"/>
                <a:cs typeface="Calibri"/>
              </a:rPr>
              <a:t> </a:t>
            </a:r>
            <a:r>
              <a:rPr lang="en-US" sz="1100" spc="38" dirty="0">
                <a:latin typeface="Calibri"/>
                <a:cs typeface="Calibri"/>
              </a:rPr>
              <a:t>you</a:t>
            </a:r>
            <a:r>
              <a:rPr lang="en-US" sz="1100" spc="58" dirty="0">
                <a:latin typeface="Calibri"/>
                <a:cs typeface="Calibri"/>
              </a:rPr>
              <a:t> </a:t>
            </a:r>
            <a:r>
              <a:rPr lang="en-US" sz="1100" spc="45" dirty="0">
                <a:latin typeface="Calibri"/>
                <a:cs typeface="Calibri"/>
              </a:rPr>
              <a:t>looking</a:t>
            </a:r>
            <a:r>
              <a:rPr lang="en-US" sz="1100" spc="64" dirty="0">
                <a:latin typeface="Calibri"/>
                <a:cs typeface="Calibri"/>
              </a:rPr>
              <a:t> </a:t>
            </a:r>
            <a:r>
              <a:rPr lang="en-US" sz="1100" spc="29" dirty="0">
                <a:latin typeface="Calibri"/>
                <a:cs typeface="Calibri"/>
              </a:rPr>
              <a:t>forward</a:t>
            </a:r>
            <a:r>
              <a:rPr lang="en-US" sz="1100" spc="61" dirty="0">
                <a:latin typeface="Calibri"/>
                <a:cs typeface="Calibri"/>
              </a:rPr>
              <a:t> </a:t>
            </a:r>
            <a:r>
              <a:rPr lang="en-US" sz="1100" spc="6" dirty="0">
                <a:latin typeface="Calibri"/>
                <a:cs typeface="Calibri"/>
              </a:rPr>
              <a:t>to</a:t>
            </a:r>
            <a:r>
              <a:rPr lang="en-US" sz="1100" spc="58" dirty="0">
                <a:latin typeface="Calibri"/>
                <a:cs typeface="Calibri"/>
              </a:rPr>
              <a:t> </a:t>
            </a:r>
            <a:r>
              <a:rPr lang="en-US" sz="1100" spc="38" dirty="0">
                <a:latin typeface="Calibri"/>
                <a:cs typeface="Calibri"/>
              </a:rPr>
              <a:t>over</a:t>
            </a:r>
            <a:r>
              <a:rPr lang="en-US" sz="1100" spc="58" dirty="0">
                <a:latin typeface="Calibri"/>
                <a:cs typeface="Calibri"/>
              </a:rPr>
              <a:t> </a:t>
            </a:r>
            <a:r>
              <a:rPr lang="en-US" sz="1100" spc="6" dirty="0">
                <a:latin typeface="Calibri"/>
                <a:cs typeface="Calibri"/>
              </a:rPr>
              <a:t>the</a:t>
            </a:r>
            <a:r>
              <a:rPr lang="en-US" sz="1100" spc="55" dirty="0">
                <a:latin typeface="Calibri"/>
                <a:cs typeface="Calibri"/>
              </a:rPr>
              <a:t> </a:t>
            </a:r>
            <a:r>
              <a:rPr lang="en-US" sz="1100" spc="6" dirty="0">
                <a:latin typeface="Calibri"/>
                <a:cs typeface="Calibri"/>
              </a:rPr>
              <a:t>break?”</a:t>
            </a:r>
            <a:r>
              <a:rPr lang="en-US" sz="1100" spc="55" dirty="0">
                <a:latin typeface="Calibri"/>
                <a:cs typeface="Calibri"/>
              </a:rPr>
              <a:t> </a:t>
            </a:r>
            <a:r>
              <a:rPr lang="en-US" sz="1100" spc="35" dirty="0">
                <a:latin typeface="Calibri"/>
                <a:cs typeface="Calibri"/>
              </a:rPr>
              <a:t>instead</a:t>
            </a:r>
            <a:r>
              <a:rPr lang="en-US" sz="1100" spc="64" dirty="0">
                <a:latin typeface="Calibri"/>
                <a:cs typeface="Calibri"/>
              </a:rPr>
              <a:t> </a:t>
            </a:r>
            <a:r>
              <a:rPr lang="en-US" sz="1100" spc="6" dirty="0">
                <a:latin typeface="Calibri"/>
                <a:cs typeface="Calibri"/>
              </a:rPr>
              <a:t>of</a:t>
            </a:r>
            <a:r>
              <a:rPr lang="en-US" sz="1100" spc="61" dirty="0">
                <a:latin typeface="Calibri"/>
                <a:cs typeface="Calibri"/>
              </a:rPr>
              <a:t> </a:t>
            </a:r>
            <a:r>
              <a:rPr lang="en-US" sz="1100" spc="6" dirty="0">
                <a:latin typeface="Calibri"/>
                <a:cs typeface="Calibri"/>
              </a:rPr>
              <a:t>“What’s</a:t>
            </a:r>
            <a:r>
              <a:rPr lang="en-US" sz="1100" spc="51" dirty="0">
                <a:latin typeface="Calibri"/>
                <a:cs typeface="Calibri"/>
              </a:rPr>
              <a:t> </a:t>
            </a:r>
            <a:r>
              <a:rPr lang="en-US" sz="1100" spc="35" dirty="0">
                <a:latin typeface="Calibri"/>
                <a:cs typeface="Calibri"/>
              </a:rPr>
              <a:t>your</a:t>
            </a:r>
            <a:r>
              <a:rPr lang="en-US" sz="1100" spc="58" dirty="0">
                <a:latin typeface="Calibri"/>
                <a:cs typeface="Calibri"/>
              </a:rPr>
              <a:t> </a:t>
            </a:r>
            <a:r>
              <a:rPr lang="en-US" sz="1100" spc="6" dirty="0">
                <a:latin typeface="Calibri"/>
                <a:cs typeface="Calibri"/>
              </a:rPr>
              <a:t>family</a:t>
            </a:r>
            <a:r>
              <a:rPr lang="en-US" sz="1100" spc="58" dirty="0">
                <a:latin typeface="Calibri"/>
                <a:cs typeface="Calibri"/>
              </a:rPr>
              <a:t> doing </a:t>
            </a:r>
            <a:r>
              <a:rPr lang="en-US" sz="1100" dirty="0">
                <a:latin typeface="Calibri"/>
                <a:cs typeface="Calibri"/>
              </a:rPr>
              <a:t>for</a:t>
            </a:r>
            <a:r>
              <a:rPr lang="en-US" sz="1100" spc="73" dirty="0">
                <a:latin typeface="Calibri"/>
                <a:cs typeface="Calibri"/>
              </a:rPr>
              <a:t> </a:t>
            </a:r>
            <a:r>
              <a:rPr lang="en-US" sz="1100" spc="22" dirty="0">
                <a:latin typeface="Calibri"/>
                <a:cs typeface="Calibri"/>
              </a:rPr>
              <a:t>Christmas?”</a:t>
            </a:r>
            <a:endParaRPr lang="en-US" sz="1100" dirty="0">
              <a:latin typeface="Calibri"/>
              <a:cs typeface="Calibri"/>
            </a:endParaRPr>
          </a:p>
          <a:p>
            <a:pPr marL="594549" lvl="1" indent="-146601">
              <a:lnSpc>
                <a:spcPts val="901"/>
              </a:lnSpc>
              <a:buSzPct val="83333"/>
              <a:buFont typeface="Courier New"/>
              <a:buChar char="o"/>
              <a:tabLst>
                <a:tab pos="594549" algn="l"/>
              </a:tabLst>
            </a:pPr>
            <a:r>
              <a:rPr lang="en-US" sz="1100" spc="35" dirty="0">
                <a:latin typeface="Calibri"/>
                <a:cs typeface="Calibri"/>
              </a:rPr>
              <a:t>“Who</a:t>
            </a:r>
            <a:r>
              <a:rPr lang="en-US" sz="1100" spc="58" dirty="0">
                <a:latin typeface="Calibri"/>
                <a:cs typeface="Calibri"/>
              </a:rPr>
              <a:t> </a:t>
            </a:r>
            <a:r>
              <a:rPr lang="en-US" sz="1100" spc="42" dirty="0">
                <a:latin typeface="Calibri"/>
                <a:cs typeface="Calibri"/>
              </a:rPr>
              <a:t>would</a:t>
            </a:r>
            <a:r>
              <a:rPr lang="en-US" sz="1100" spc="61" dirty="0">
                <a:latin typeface="Calibri"/>
                <a:cs typeface="Calibri"/>
              </a:rPr>
              <a:t> </a:t>
            </a:r>
            <a:r>
              <a:rPr lang="en-US" sz="1100" spc="38" dirty="0">
                <a:latin typeface="Calibri"/>
                <a:cs typeface="Calibri"/>
              </a:rPr>
              <a:t>you</a:t>
            </a:r>
            <a:r>
              <a:rPr lang="en-US" sz="1100" spc="58" dirty="0">
                <a:latin typeface="Calibri"/>
                <a:cs typeface="Calibri"/>
              </a:rPr>
              <a:t> </a:t>
            </a:r>
            <a:r>
              <a:rPr lang="en-US" sz="1100" dirty="0">
                <a:latin typeface="Calibri"/>
                <a:cs typeface="Calibri"/>
              </a:rPr>
              <a:t>like</a:t>
            </a:r>
            <a:r>
              <a:rPr lang="en-US" sz="1100" spc="55" dirty="0">
                <a:latin typeface="Calibri"/>
                <a:cs typeface="Calibri"/>
              </a:rPr>
              <a:t> </a:t>
            </a:r>
            <a:r>
              <a:rPr lang="en-US" sz="1100" dirty="0">
                <a:latin typeface="Calibri"/>
                <a:cs typeface="Calibri"/>
              </a:rPr>
              <a:t>to</a:t>
            </a:r>
            <a:r>
              <a:rPr lang="en-US" sz="1100" spc="58" dirty="0">
                <a:latin typeface="Calibri"/>
                <a:cs typeface="Calibri"/>
              </a:rPr>
              <a:t> </a:t>
            </a:r>
            <a:r>
              <a:rPr lang="en-US" sz="1100" spc="45" dirty="0">
                <a:latin typeface="Calibri"/>
                <a:cs typeface="Calibri"/>
              </a:rPr>
              <a:t>make</a:t>
            </a:r>
            <a:r>
              <a:rPr lang="en-US" sz="1100" spc="58" dirty="0">
                <a:latin typeface="Calibri"/>
                <a:cs typeface="Calibri"/>
              </a:rPr>
              <a:t> </a:t>
            </a:r>
            <a:r>
              <a:rPr lang="en-US" sz="1100" spc="38" dirty="0">
                <a:latin typeface="Calibri"/>
                <a:cs typeface="Calibri"/>
              </a:rPr>
              <a:t>a</a:t>
            </a:r>
            <a:r>
              <a:rPr lang="en-US" sz="1100" spc="55" dirty="0">
                <a:latin typeface="Calibri"/>
                <a:cs typeface="Calibri"/>
              </a:rPr>
              <a:t> </a:t>
            </a:r>
            <a:r>
              <a:rPr lang="en-US" sz="1100" spc="48" dirty="0">
                <a:latin typeface="Calibri"/>
                <a:cs typeface="Calibri"/>
              </a:rPr>
              <a:t>card</a:t>
            </a:r>
            <a:r>
              <a:rPr lang="en-US" sz="1100" spc="64" dirty="0">
                <a:latin typeface="Calibri"/>
                <a:cs typeface="Calibri"/>
              </a:rPr>
              <a:t> </a:t>
            </a:r>
            <a:r>
              <a:rPr lang="en-US" sz="1100" dirty="0">
                <a:latin typeface="Calibri"/>
                <a:cs typeface="Calibri"/>
              </a:rPr>
              <a:t>for?”</a:t>
            </a:r>
            <a:r>
              <a:rPr lang="en-US" sz="1100" spc="61" dirty="0">
                <a:latin typeface="Calibri"/>
                <a:cs typeface="Calibri"/>
              </a:rPr>
              <a:t> </a:t>
            </a:r>
            <a:r>
              <a:rPr lang="en-US" sz="1100" dirty="0">
                <a:latin typeface="Calibri"/>
                <a:cs typeface="Calibri"/>
              </a:rPr>
              <a:t>rather</a:t>
            </a:r>
            <a:r>
              <a:rPr lang="en-US" sz="1100" spc="58" dirty="0">
                <a:latin typeface="Calibri"/>
                <a:cs typeface="Calibri"/>
              </a:rPr>
              <a:t> </a:t>
            </a:r>
            <a:r>
              <a:rPr lang="en-US" sz="1100" dirty="0">
                <a:latin typeface="Calibri"/>
                <a:cs typeface="Calibri"/>
              </a:rPr>
              <a:t>than</a:t>
            </a:r>
            <a:r>
              <a:rPr lang="en-US" sz="1100" spc="58" dirty="0">
                <a:latin typeface="Calibri"/>
                <a:cs typeface="Calibri"/>
              </a:rPr>
              <a:t> </a:t>
            </a:r>
            <a:r>
              <a:rPr lang="en-US" sz="1100" dirty="0">
                <a:latin typeface="Calibri"/>
                <a:cs typeface="Calibri"/>
              </a:rPr>
              <a:t>“Make</a:t>
            </a:r>
            <a:r>
              <a:rPr lang="en-US" sz="1100" spc="58" dirty="0">
                <a:latin typeface="Calibri"/>
                <a:cs typeface="Calibri"/>
              </a:rPr>
              <a:t> </a:t>
            </a:r>
            <a:r>
              <a:rPr lang="en-US" sz="1100" spc="38" dirty="0">
                <a:latin typeface="Calibri"/>
                <a:cs typeface="Calibri"/>
              </a:rPr>
              <a:t>a</a:t>
            </a:r>
            <a:r>
              <a:rPr lang="en-US" sz="1100" spc="55" dirty="0">
                <a:latin typeface="Calibri"/>
                <a:cs typeface="Calibri"/>
              </a:rPr>
              <a:t> </a:t>
            </a:r>
            <a:r>
              <a:rPr lang="en-US" sz="1100" spc="48" dirty="0">
                <a:latin typeface="Calibri"/>
                <a:cs typeface="Calibri"/>
              </a:rPr>
              <a:t>card</a:t>
            </a:r>
            <a:r>
              <a:rPr lang="en-US" sz="1100" spc="64" dirty="0">
                <a:latin typeface="Calibri"/>
                <a:cs typeface="Calibri"/>
              </a:rPr>
              <a:t> </a:t>
            </a:r>
            <a:r>
              <a:rPr lang="en-US" sz="1100" dirty="0">
                <a:latin typeface="Calibri"/>
                <a:cs typeface="Calibri"/>
              </a:rPr>
              <a:t>for</a:t>
            </a:r>
            <a:r>
              <a:rPr lang="en-US" sz="1100" spc="58" dirty="0">
                <a:latin typeface="Calibri"/>
                <a:cs typeface="Calibri"/>
              </a:rPr>
              <a:t> </a:t>
            </a:r>
            <a:r>
              <a:rPr lang="en-US" sz="1100" spc="35" dirty="0">
                <a:latin typeface="Calibri"/>
                <a:cs typeface="Calibri"/>
              </a:rPr>
              <a:t>your</a:t>
            </a:r>
            <a:r>
              <a:rPr lang="en-US" sz="1100" spc="58" dirty="0">
                <a:latin typeface="Calibri"/>
                <a:cs typeface="Calibri"/>
              </a:rPr>
              <a:t> </a:t>
            </a:r>
            <a:r>
              <a:rPr lang="en-US" sz="1100" spc="-6" dirty="0">
                <a:latin typeface="Calibri"/>
                <a:cs typeface="Calibri"/>
              </a:rPr>
              <a:t>parents.”</a:t>
            </a:r>
          </a:p>
          <a:p>
            <a:pPr marL="594549" lvl="1" indent="-146601">
              <a:lnSpc>
                <a:spcPts val="901"/>
              </a:lnSpc>
              <a:buSzPct val="83333"/>
              <a:buFont typeface="Courier New"/>
              <a:buChar char="o"/>
              <a:tabLst>
                <a:tab pos="594549" algn="l"/>
              </a:tabLst>
            </a:pPr>
            <a:endParaRPr lang="en-US" sz="1100" dirty="0">
              <a:latin typeface="Calibri"/>
              <a:cs typeface="Calibri"/>
            </a:endParaRPr>
          </a:p>
          <a:p>
            <a:pPr marL="195468">
              <a:lnSpc>
                <a:spcPct val="100000"/>
              </a:lnSpc>
              <a:spcBef>
                <a:spcPts val="10"/>
              </a:spcBef>
            </a:pPr>
            <a:r>
              <a:rPr lang="en-US" sz="1100" b="1" i="1" spc="45" dirty="0">
                <a:solidFill>
                  <a:srgbClr val="C00000"/>
                </a:solidFill>
                <a:latin typeface="Calibri"/>
                <a:cs typeface="Calibri"/>
              </a:rPr>
              <a:t>“Inclusivity</a:t>
            </a:r>
            <a:r>
              <a:rPr lang="en-US" sz="1100" b="1" i="1" spc="29" dirty="0">
                <a:solidFill>
                  <a:srgbClr val="C00000"/>
                </a:solidFill>
                <a:latin typeface="Calibri"/>
                <a:cs typeface="Calibri"/>
              </a:rPr>
              <a:t> </a:t>
            </a:r>
            <a:r>
              <a:rPr lang="en-US" sz="1100" b="1" i="1" spc="35" dirty="0">
                <a:solidFill>
                  <a:srgbClr val="C00000"/>
                </a:solidFill>
                <a:latin typeface="Calibri"/>
                <a:cs typeface="Calibri"/>
              </a:rPr>
              <a:t>isn’t</a:t>
            </a:r>
            <a:r>
              <a:rPr lang="en-US" sz="1100" b="1" i="1" spc="22" dirty="0">
                <a:solidFill>
                  <a:srgbClr val="C00000"/>
                </a:solidFill>
                <a:latin typeface="Calibri"/>
                <a:cs typeface="Calibri"/>
              </a:rPr>
              <a:t> </a:t>
            </a:r>
            <a:r>
              <a:rPr lang="en-US" sz="1100" b="1" i="1" spc="51" dirty="0">
                <a:solidFill>
                  <a:srgbClr val="C00000"/>
                </a:solidFill>
                <a:latin typeface="Calibri"/>
                <a:cs typeface="Calibri"/>
              </a:rPr>
              <a:t>about</a:t>
            </a:r>
            <a:r>
              <a:rPr lang="en-US" sz="1100" b="1" i="1" spc="22" dirty="0">
                <a:solidFill>
                  <a:srgbClr val="C00000"/>
                </a:solidFill>
                <a:latin typeface="Calibri"/>
                <a:cs typeface="Calibri"/>
              </a:rPr>
              <a:t> </a:t>
            </a:r>
            <a:r>
              <a:rPr lang="en-US" sz="1100" b="1" i="1" spc="48" dirty="0">
                <a:solidFill>
                  <a:srgbClr val="C00000"/>
                </a:solidFill>
                <a:latin typeface="Calibri"/>
                <a:cs typeface="Calibri"/>
              </a:rPr>
              <a:t>watering</a:t>
            </a:r>
            <a:r>
              <a:rPr lang="en-US" sz="1100" b="1" i="1" spc="29" dirty="0">
                <a:solidFill>
                  <a:srgbClr val="C00000"/>
                </a:solidFill>
                <a:latin typeface="Calibri"/>
                <a:cs typeface="Calibri"/>
              </a:rPr>
              <a:t> </a:t>
            </a:r>
            <a:r>
              <a:rPr lang="en-US" sz="1100" b="1" i="1" spc="51" dirty="0">
                <a:solidFill>
                  <a:srgbClr val="C00000"/>
                </a:solidFill>
                <a:latin typeface="Calibri"/>
                <a:cs typeface="Calibri"/>
              </a:rPr>
              <a:t>things</a:t>
            </a:r>
            <a:r>
              <a:rPr lang="en-US" sz="1100" b="1" i="1" spc="22" dirty="0">
                <a:solidFill>
                  <a:srgbClr val="C00000"/>
                </a:solidFill>
                <a:latin typeface="Calibri"/>
                <a:cs typeface="Calibri"/>
              </a:rPr>
              <a:t> </a:t>
            </a:r>
            <a:r>
              <a:rPr lang="en-US" sz="1100" b="1" i="1" spc="73" dirty="0">
                <a:solidFill>
                  <a:srgbClr val="C00000"/>
                </a:solidFill>
                <a:latin typeface="Calibri"/>
                <a:cs typeface="Calibri"/>
              </a:rPr>
              <a:t>down</a:t>
            </a:r>
            <a:r>
              <a:rPr lang="en-US" sz="1100" b="1" i="1" spc="48" dirty="0">
                <a:solidFill>
                  <a:srgbClr val="C00000"/>
                </a:solidFill>
                <a:latin typeface="Calibri"/>
                <a:cs typeface="Calibri"/>
              </a:rPr>
              <a:t> </a:t>
            </a:r>
            <a:r>
              <a:rPr lang="en-US" sz="1100" b="1" i="1" spc="-237" dirty="0">
                <a:solidFill>
                  <a:srgbClr val="C00000"/>
                </a:solidFill>
                <a:latin typeface="Calibri"/>
                <a:cs typeface="Calibri"/>
              </a:rPr>
              <a:t>—</a:t>
            </a:r>
            <a:r>
              <a:rPr lang="en-US" sz="1100" b="1" i="1" spc="26" dirty="0">
                <a:solidFill>
                  <a:srgbClr val="C00000"/>
                </a:solidFill>
                <a:latin typeface="Calibri"/>
                <a:cs typeface="Calibri"/>
              </a:rPr>
              <a:t> </a:t>
            </a:r>
            <a:r>
              <a:rPr lang="en-US" sz="1100" b="1" i="1" dirty="0">
                <a:solidFill>
                  <a:srgbClr val="C00000"/>
                </a:solidFill>
                <a:latin typeface="Calibri"/>
                <a:cs typeface="Calibri"/>
              </a:rPr>
              <a:t>it’s</a:t>
            </a:r>
            <a:r>
              <a:rPr lang="en-US" sz="1100" b="1" i="1" spc="22" dirty="0">
                <a:solidFill>
                  <a:srgbClr val="C00000"/>
                </a:solidFill>
                <a:latin typeface="Calibri"/>
                <a:cs typeface="Calibri"/>
              </a:rPr>
              <a:t> </a:t>
            </a:r>
            <a:r>
              <a:rPr lang="en-US" sz="1100" b="1" i="1" spc="51" dirty="0">
                <a:solidFill>
                  <a:srgbClr val="C00000"/>
                </a:solidFill>
                <a:latin typeface="Calibri"/>
                <a:cs typeface="Calibri"/>
              </a:rPr>
              <a:t>about</a:t>
            </a:r>
            <a:r>
              <a:rPr lang="en-US" sz="1100" b="1" i="1" spc="22" dirty="0">
                <a:solidFill>
                  <a:srgbClr val="C00000"/>
                </a:solidFill>
                <a:latin typeface="Calibri"/>
                <a:cs typeface="Calibri"/>
              </a:rPr>
              <a:t> </a:t>
            </a:r>
            <a:r>
              <a:rPr lang="en-US" sz="1100" b="1" i="1" spc="61" dirty="0">
                <a:solidFill>
                  <a:srgbClr val="C00000"/>
                </a:solidFill>
                <a:latin typeface="Calibri"/>
                <a:cs typeface="Calibri"/>
              </a:rPr>
              <a:t>making</a:t>
            </a:r>
            <a:r>
              <a:rPr lang="en-US" sz="1100" b="1" i="1" spc="29" dirty="0">
                <a:solidFill>
                  <a:srgbClr val="C00000"/>
                </a:solidFill>
                <a:latin typeface="Calibri"/>
                <a:cs typeface="Calibri"/>
              </a:rPr>
              <a:t> </a:t>
            </a:r>
            <a:r>
              <a:rPr lang="en-US" sz="1100" b="1" i="1" spc="48" dirty="0">
                <a:solidFill>
                  <a:srgbClr val="C00000"/>
                </a:solidFill>
                <a:latin typeface="Calibri"/>
                <a:cs typeface="Calibri"/>
              </a:rPr>
              <a:t>sure</a:t>
            </a:r>
            <a:r>
              <a:rPr lang="en-US" sz="1100" b="1" i="1" spc="29" dirty="0">
                <a:solidFill>
                  <a:srgbClr val="C00000"/>
                </a:solidFill>
                <a:latin typeface="Calibri"/>
                <a:cs typeface="Calibri"/>
              </a:rPr>
              <a:t> </a:t>
            </a:r>
            <a:r>
              <a:rPr lang="en-US" sz="1100" b="1" i="1" spc="64" dirty="0">
                <a:solidFill>
                  <a:srgbClr val="C00000"/>
                </a:solidFill>
                <a:latin typeface="Calibri"/>
                <a:cs typeface="Calibri"/>
              </a:rPr>
              <a:t>no</a:t>
            </a:r>
            <a:r>
              <a:rPr lang="en-US" sz="1100" b="1" i="1" spc="32" dirty="0">
                <a:solidFill>
                  <a:srgbClr val="C00000"/>
                </a:solidFill>
                <a:latin typeface="Calibri"/>
                <a:cs typeface="Calibri"/>
              </a:rPr>
              <a:t> </a:t>
            </a:r>
            <a:r>
              <a:rPr lang="en-US" sz="1100" b="1" i="1" spc="64" dirty="0">
                <a:solidFill>
                  <a:srgbClr val="C00000"/>
                </a:solidFill>
                <a:latin typeface="Calibri"/>
                <a:cs typeface="Calibri"/>
              </a:rPr>
              <a:t>one</a:t>
            </a:r>
            <a:r>
              <a:rPr lang="en-US" sz="1100" b="1" i="1" spc="29" dirty="0">
                <a:solidFill>
                  <a:srgbClr val="C00000"/>
                </a:solidFill>
                <a:latin typeface="Calibri"/>
                <a:cs typeface="Calibri"/>
              </a:rPr>
              <a:t> </a:t>
            </a:r>
            <a:r>
              <a:rPr lang="en-US" sz="1100" b="1" i="1" spc="38" dirty="0">
                <a:solidFill>
                  <a:srgbClr val="C00000"/>
                </a:solidFill>
                <a:latin typeface="Calibri"/>
                <a:cs typeface="Calibri"/>
              </a:rPr>
              <a:t>is</a:t>
            </a:r>
            <a:r>
              <a:rPr lang="en-US" sz="1100" b="1" i="1" spc="22" dirty="0">
                <a:solidFill>
                  <a:srgbClr val="C00000"/>
                </a:solidFill>
                <a:latin typeface="Calibri"/>
                <a:cs typeface="Calibri"/>
              </a:rPr>
              <a:t> </a:t>
            </a:r>
            <a:r>
              <a:rPr lang="en-US" sz="1100" b="1" i="1" spc="35" dirty="0">
                <a:solidFill>
                  <a:srgbClr val="C00000"/>
                </a:solidFill>
                <a:latin typeface="Calibri"/>
                <a:cs typeface="Calibri"/>
              </a:rPr>
              <a:t>left</a:t>
            </a:r>
            <a:r>
              <a:rPr lang="en-US" sz="1100" b="1" i="1" spc="22" dirty="0">
                <a:solidFill>
                  <a:srgbClr val="C00000"/>
                </a:solidFill>
                <a:latin typeface="Calibri"/>
                <a:cs typeface="Calibri"/>
              </a:rPr>
              <a:t> </a:t>
            </a:r>
            <a:r>
              <a:rPr lang="en-US" sz="1100" b="1" i="1" spc="29" dirty="0">
                <a:solidFill>
                  <a:srgbClr val="C00000"/>
                </a:solidFill>
                <a:latin typeface="Calibri"/>
                <a:cs typeface="Calibri"/>
              </a:rPr>
              <a:t>out.”</a:t>
            </a:r>
            <a:endParaRPr lang="en-US" sz="1100" dirty="0">
              <a:latin typeface="Calibri"/>
              <a:cs typeface="Calibri"/>
            </a:endParaRPr>
          </a:p>
          <a:p>
            <a:pPr>
              <a:lnSpc>
                <a:spcPct val="100000"/>
              </a:lnSpc>
              <a:spcBef>
                <a:spcPts val="99"/>
              </a:spcBef>
            </a:pPr>
            <a:endParaRPr lang="en-US" sz="1100" dirty="0">
              <a:latin typeface="Calibri"/>
              <a:cs typeface="Calibri"/>
            </a:endParaRPr>
          </a:p>
          <a:p>
            <a:pPr marL="8145">
              <a:lnSpc>
                <a:spcPct val="100000"/>
              </a:lnSpc>
            </a:pPr>
            <a:r>
              <a:rPr lang="en-US" sz="1100" b="1" spc="218" dirty="0">
                <a:solidFill>
                  <a:srgbClr val="F4F4F4"/>
                </a:solidFill>
                <a:latin typeface="Segoe UI Emoji"/>
                <a:cs typeface="Segoe UI Emoji"/>
              </a:rPr>
              <a:t>   </a:t>
            </a:r>
            <a:r>
              <a:rPr lang="en-US" sz="1100" b="1" spc="71" dirty="0">
                <a:latin typeface="Calibri"/>
                <a:cs typeface="Calibri"/>
              </a:rPr>
              <a:t>Be</a:t>
            </a:r>
            <a:r>
              <a:rPr lang="en-US" sz="1100" b="1" spc="29" dirty="0">
                <a:latin typeface="Calibri"/>
                <a:cs typeface="Calibri"/>
              </a:rPr>
              <a:t> </a:t>
            </a:r>
            <a:r>
              <a:rPr lang="en-US" sz="1100" b="1" spc="48" dirty="0">
                <a:latin typeface="Calibri"/>
                <a:cs typeface="Calibri"/>
              </a:rPr>
              <a:t>Relational:</a:t>
            </a:r>
            <a:r>
              <a:rPr lang="en-US" sz="1100" b="1" spc="22" dirty="0">
                <a:latin typeface="Calibri"/>
                <a:cs typeface="Calibri"/>
              </a:rPr>
              <a:t> </a:t>
            </a:r>
            <a:r>
              <a:rPr lang="en-US" sz="1100" b="1" spc="64" dirty="0">
                <a:latin typeface="Calibri"/>
                <a:cs typeface="Calibri"/>
              </a:rPr>
              <a:t>Human</a:t>
            </a:r>
            <a:r>
              <a:rPr lang="en-US" sz="1100" b="1" spc="26" dirty="0">
                <a:latin typeface="Calibri"/>
                <a:cs typeface="Calibri"/>
              </a:rPr>
              <a:t> </a:t>
            </a:r>
            <a:r>
              <a:rPr lang="en-US" sz="1100" b="1" spc="51" dirty="0">
                <a:latin typeface="Calibri"/>
                <a:cs typeface="Calibri"/>
              </a:rPr>
              <a:t>connection</a:t>
            </a:r>
            <a:r>
              <a:rPr lang="en-US" sz="1100" b="1" spc="26" dirty="0">
                <a:latin typeface="Calibri"/>
                <a:cs typeface="Calibri"/>
              </a:rPr>
              <a:t> </a:t>
            </a:r>
            <a:r>
              <a:rPr lang="en-US" sz="1100" b="1" spc="45" dirty="0">
                <a:latin typeface="Calibri"/>
                <a:cs typeface="Calibri"/>
              </a:rPr>
              <a:t>matters</a:t>
            </a:r>
            <a:r>
              <a:rPr lang="en-US" sz="1100" b="1" spc="19" dirty="0">
                <a:latin typeface="Calibri"/>
                <a:cs typeface="Calibri"/>
              </a:rPr>
              <a:t> </a:t>
            </a:r>
            <a:r>
              <a:rPr lang="en-US" sz="1100" b="1" spc="38" dirty="0">
                <a:latin typeface="Calibri"/>
                <a:cs typeface="Calibri"/>
              </a:rPr>
              <a:t>most</a:t>
            </a:r>
            <a:endParaRPr lang="en-US" sz="1100" dirty="0">
              <a:latin typeface="Calibri"/>
              <a:cs typeface="Calibri"/>
            </a:endParaRPr>
          </a:p>
          <a:p>
            <a:pPr marL="301347" marR="418221" indent="-146601">
              <a:lnSpc>
                <a:spcPct val="100800"/>
              </a:lnSpc>
              <a:buSzPct val="83333"/>
              <a:buFont typeface="Symbol"/>
              <a:buChar char=""/>
              <a:tabLst>
                <a:tab pos="301347" algn="l"/>
              </a:tabLst>
            </a:pPr>
            <a:r>
              <a:rPr lang="en-US" sz="1100" spc="45" dirty="0">
                <a:latin typeface="Calibri"/>
                <a:cs typeface="Calibri"/>
              </a:rPr>
              <a:t>For</a:t>
            </a:r>
            <a:r>
              <a:rPr lang="en-US" sz="1100" spc="32" dirty="0">
                <a:latin typeface="Calibri"/>
                <a:cs typeface="Calibri"/>
              </a:rPr>
              <a:t> </a:t>
            </a:r>
            <a:r>
              <a:rPr lang="en-US" sz="1100" spc="38" dirty="0">
                <a:latin typeface="Calibri"/>
                <a:cs typeface="Calibri"/>
              </a:rPr>
              <a:t>children</a:t>
            </a:r>
            <a:r>
              <a:rPr lang="en-US" sz="1100" spc="35" dirty="0">
                <a:latin typeface="Calibri"/>
                <a:cs typeface="Calibri"/>
              </a:rPr>
              <a:t> </a:t>
            </a:r>
            <a:r>
              <a:rPr lang="en-US" sz="1100" dirty="0">
                <a:latin typeface="Calibri"/>
                <a:cs typeface="Calibri"/>
              </a:rPr>
              <a:t>in</a:t>
            </a:r>
            <a:r>
              <a:rPr lang="en-US" sz="1100" spc="35" dirty="0">
                <a:latin typeface="Calibri"/>
                <a:cs typeface="Calibri"/>
              </a:rPr>
              <a:t> </a:t>
            </a:r>
            <a:r>
              <a:rPr lang="en-US" sz="1100" spc="32" dirty="0">
                <a:latin typeface="Calibri"/>
                <a:cs typeface="Calibri"/>
              </a:rPr>
              <a:t>care,</a:t>
            </a:r>
            <a:r>
              <a:rPr lang="en-US" sz="1100" spc="38" dirty="0">
                <a:latin typeface="Calibri"/>
                <a:cs typeface="Calibri"/>
              </a:rPr>
              <a:t> </a:t>
            </a:r>
            <a:r>
              <a:rPr lang="en-US" sz="1100" b="1" spc="45" dirty="0">
                <a:latin typeface="Calibri"/>
                <a:cs typeface="Calibri"/>
              </a:rPr>
              <a:t>trusted</a:t>
            </a:r>
            <a:r>
              <a:rPr lang="en-US" sz="1100" b="1" spc="38" dirty="0">
                <a:latin typeface="Calibri"/>
                <a:cs typeface="Calibri"/>
              </a:rPr>
              <a:t> </a:t>
            </a:r>
            <a:r>
              <a:rPr lang="en-US" sz="1100" b="1" spc="48" dirty="0">
                <a:latin typeface="Calibri"/>
                <a:cs typeface="Calibri"/>
              </a:rPr>
              <a:t>adults</a:t>
            </a:r>
            <a:r>
              <a:rPr lang="en-US" sz="1100" b="1" spc="38" dirty="0">
                <a:latin typeface="Calibri"/>
                <a:cs typeface="Calibri"/>
              </a:rPr>
              <a:t> </a:t>
            </a:r>
            <a:r>
              <a:rPr lang="en-US" sz="1100" dirty="0">
                <a:latin typeface="Calibri"/>
                <a:cs typeface="Calibri"/>
              </a:rPr>
              <a:t>at</a:t>
            </a:r>
            <a:r>
              <a:rPr lang="en-US" sz="1100" spc="42" dirty="0">
                <a:latin typeface="Calibri"/>
                <a:cs typeface="Calibri"/>
              </a:rPr>
              <a:t> school</a:t>
            </a:r>
            <a:r>
              <a:rPr lang="en-US" sz="1100" spc="32" dirty="0">
                <a:latin typeface="Calibri"/>
                <a:cs typeface="Calibri"/>
              </a:rPr>
              <a:t> </a:t>
            </a:r>
            <a:r>
              <a:rPr lang="en-US" sz="1100" spc="38" dirty="0">
                <a:latin typeface="Calibri"/>
                <a:cs typeface="Calibri"/>
              </a:rPr>
              <a:t>may</a:t>
            </a:r>
            <a:r>
              <a:rPr lang="en-US" sz="1100" spc="35" dirty="0">
                <a:latin typeface="Calibri"/>
                <a:cs typeface="Calibri"/>
              </a:rPr>
              <a:t> </a:t>
            </a:r>
            <a:r>
              <a:rPr lang="en-US" sz="1100" spc="71" dirty="0">
                <a:latin typeface="Calibri"/>
                <a:cs typeface="Calibri"/>
              </a:rPr>
              <a:t>be</a:t>
            </a:r>
            <a:r>
              <a:rPr lang="en-US" sz="1100" spc="35" dirty="0">
                <a:latin typeface="Calibri"/>
                <a:cs typeface="Calibri"/>
              </a:rPr>
              <a:t> </a:t>
            </a:r>
            <a:r>
              <a:rPr lang="en-US" sz="1100" dirty="0">
                <a:latin typeface="Calibri"/>
                <a:cs typeface="Calibri"/>
              </a:rPr>
              <a:t>their</a:t>
            </a:r>
            <a:r>
              <a:rPr lang="en-US" sz="1100" spc="35" dirty="0">
                <a:latin typeface="Calibri"/>
                <a:cs typeface="Calibri"/>
              </a:rPr>
              <a:t> </a:t>
            </a:r>
            <a:r>
              <a:rPr lang="en-US" sz="1100" spc="32" dirty="0">
                <a:latin typeface="Calibri"/>
                <a:cs typeface="Calibri"/>
              </a:rPr>
              <a:t>most</a:t>
            </a:r>
            <a:r>
              <a:rPr lang="en-US" sz="1100" spc="38" dirty="0">
                <a:latin typeface="Calibri"/>
                <a:cs typeface="Calibri"/>
              </a:rPr>
              <a:t> </a:t>
            </a:r>
            <a:r>
              <a:rPr lang="en-US" sz="1100" spc="35" dirty="0">
                <a:latin typeface="Calibri"/>
                <a:cs typeface="Calibri"/>
              </a:rPr>
              <a:t>stable</a:t>
            </a:r>
            <a:r>
              <a:rPr lang="en-US" sz="1100" spc="32" dirty="0">
                <a:latin typeface="Calibri"/>
                <a:cs typeface="Calibri"/>
              </a:rPr>
              <a:t> </a:t>
            </a:r>
            <a:r>
              <a:rPr lang="en-US" sz="1100" spc="51" dirty="0">
                <a:latin typeface="Calibri"/>
                <a:cs typeface="Calibri"/>
              </a:rPr>
              <a:t>and</a:t>
            </a:r>
            <a:r>
              <a:rPr lang="en-US" sz="1100" spc="35" dirty="0">
                <a:latin typeface="Calibri"/>
                <a:cs typeface="Calibri"/>
              </a:rPr>
              <a:t> </a:t>
            </a:r>
            <a:r>
              <a:rPr lang="en-US" sz="1100" spc="32" dirty="0">
                <a:latin typeface="Calibri"/>
                <a:cs typeface="Calibri"/>
              </a:rPr>
              <a:t>supportive </a:t>
            </a:r>
            <a:r>
              <a:rPr lang="en-US" sz="1100" spc="22" dirty="0">
                <a:latin typeface="Calibri"/>
                <a:cs typeface="Calibri"/>
              </a:rPr>
              <a:t>relationships.</a:t>
            </a:r>
            <a:endParaRPr lang="en-US" sz="1100" dirty="0">
              <a:latin typeface="Calibri"/>
              <a:cs typeface="Calibri"/>
            </a:endParaRPr>
          </a:p>
          <a:p>
            <a:pPr marL="301347" marR="88775" indent="-146601">
              <a:lnSpc>
                <a:spcPts val="936"/>
              </a:lnSpc>
              <a:spcBef>
                <a:spcPts val="29"/>
              </a:spcBef>
              <a:buSzPct val="83333"/>
              <a:buFont typeface="Symbol"/>
              <a:buChar char=""/>
              <a:tabLst>
                <a:tab pos="301347" algn="l"/>
              </a:tabLst>
            </a:pPr>
            <a:r>
              <a:rPr lang="en-US" sz="1100" spc="64" dirty="0">
                <a:latin typeface="Calibri"/>
                <a:cs typeface="Calibri"/>
              </a:rPr>
              <a:t>Check</a:t>
            </a:r>
            <a:r>
              <a:rPr lang="en-US" sz="1100" spc="48" dirty="0">
                <a:latin typeface="Calibri"/>
                <a:cs typeface="Calibri"/>
              </a:rPr>
              <a:t> </a:t>
            </a:r>
            <a:r>
              <a:rPr lang="en-US" sz="1100" dirty="0">
                <a:latin typeface="Calibri"/>
                <a:cs typeface="Calibri"/>
              </a:rPr>
              <a:t>in</a:t>
            </a:r>
            <a:r>
              <a:rPr lang="en-US" sz="1100" spc="48" dirty="0">
                <a:latin typeface="Calibri"/>
                <a:cs typeface="Calibri"/>
              </a:rPr>
              <a:t> </a:t>
            </a:r>
            <a:r>
              <a:rPr lang="en-US" sz="1100" spc="29" dirty="0">
                <a:latin typeface="Calibri"/>
                <a:cs typeface="Calibri"/>
              </a:rPr>
              <a:t>privately</a:t>
            </a:r>
            <a:r>
              <a:rPr lang="en-US" sz="1100" spc="48" dirty="0">
                <a:latin typeface="Calibri"/>
                <a:cs typeface="Calibri"/>
              </a:rPr>
              <a:t> </a:t>
            </a:r>
            <a:r>
              <a:rPr lang="en-US" sz="1100" dirty="0">
                <a:latin typeface="Calibri"/>
                <a:cs typeface="Calibri"/>
              </a:rPr>
              <a:t>with</a:t>
            </a:r>
            <a:r>
              <a:rPr lang="en-US" sz="1100" spc="48" dirty="0">
                <a:latin typeface="Calibri"/>
                <a:cs typeface="Calibri"/>
              </a:rPr>
              <a:t> </a:t>
            </a:r>
            <a:r>
              <a:rPr lang="en-US" sz="1100" spc="35" dirty="0">
                <a:latin typeface="Calibri"/>
                <a:cs typeface="Calibri"/>
              </a:rPr>
              <a:t>any</a:t>
            </a:r>
            <a:r>
              <a:rPr lang="en-US" sz="1100" spc="48" dirty="0">
                <a:latin typeface="Calibri"/>
                <a:cs typeface="Calibri"/>
              </a:rPr>
              <a:t> </a:t>
            </a:r>
            <a:r>
              <a:rPr lang="en-US" sz="1100" spc="42" dirty="0">
                <a:latin typeface="Calibri"/>
                <a:cs typeface="Calibri"/>
              </a:rPr>
              <a:t>child</a:t>
            </a:r>
            <a:r>
              <a:rPr lang="en-US" sz="1100" spc="51" dirty="0">
                <a:latin typeface="Calibri"/>
                <a:cs typeface="Calibri"/>
              </a:rPr>
              <a:t> </a:t>
            </a:r>
            <a:r>
              <a:rPr lang="en-US" sz="1100" spc="38" dirty="0">
                <a:latin typeface="Calibri"/>
                <a:cs typeface="Calibri"/>
              </a:rPr>
              <a:t>you</a:t>
            </a:r>
            <a:r>
              <a:rPr lang="en-US" sz="1100" spc="48" dirty="0">
                <a:latin typeface="Calibri"/>
                <a:cs typeface="Calibri"/>
              </a:rPr>
              <a:t> </a:t>
            </a:r>
            <a:r>
              <a:rPr lang="en-US" sz="1100" spc="35" dirty="0">
                <a:latin typeface="Calibri"/>
                <a:cs typeface="Calibri"/>
              </a:rPr>
              <a:t>know</a:t>
            </a:r>
            <a:r>
              <a:rPr lang="en-US" sz="1100" spc="51" dirty="0">
                <a:latin typeface="Calibri"/>
                <a:cs typeface="Calibri"/>
              </a:rPr>
              <a:t> </a:t>
            </a:r>
            <a:r>
              <a:rPr lang="en-US" sz="1100" dirty="0">
                <a:latin typeface="Calibri"/>
                <a:cs typeface="Calibri"/>
              </a:rPr>
              <a:t>is</a:t>
            </a:r>
            <a:r>
              <a:rPr lang="en-US" sz="1100" spc="42" dirty="0">
                <a:latin typeface="Calibri"/>
                <a:cs typeface="Calibri"/>
              </a:rPr>
              <a:t> </a:t>
            </a:r>
            <a:r>
              <a:rPr lang="en-US" sz="1100" dirty="0">
                <a:latin typeface="Calibri"/>
                <a:cs typeface="Calibri"/>
              </a:rPr>
              <a:t>in</a:t>
            </a:r>
            <a:r>
              <a:rPr lang="en-US" sz="1100" spc="51" dirty="0">
                <a:latin typeface="Calibri"/>
                <a:cs typeface="Calibri"/>
              </a:rPr>
              <a:t> </a:t>
            </a:r>
            <a:r>
              <a:rPr lang="en-US" sz="1100" dirty="0">
                <a:latin typeface="Calibri"/>
                <a:cs typeface="Calibri"/>
              </a:rPr>
              <a:t>care.</a:t>
            </a:r>
            <a:r>
              <a:rPr lang="en-US" sz="1100" spc="48" dirty="0">
                <a:latin typeface="Calibri"/>
                <a:cs typeface="Calibri"/>
              </a:rPr>
              <a:t> </a:t>
            </a:r>
            <a:r>
              <a:rPr lang="en-US" sz="1100" spc="90" dirty="0">
                <a:latin typeface="Calibri"/>
                <a:cs typeface="Calibri"/>
              </a:rPr>
              <a:t>A</a:t>
            </a:r>
            <a:r>
              <a:rPr lang="en-US" sz="1100" spc="48" dirty="0">
                <a:latin typeface="Calibri"/>
                <a:cs typeface="Calibri"/>
              </a:rPr>
              <a:t> </a:t>
            </a:r>
            <a:r>
              <a:rPr lang="en-US" sz="1100" spc="42" dirty="0">
                <a:latin typeface="Calibri"/>
                <a:cs typeface="Calibri"/>
              </a:rPr>
              <a:t>simple</a:t>
            </a:r>
            <a:r>
              <a:rPr lang="en-US" sz="1100" spc="45" dirty="0">
                <a:latin typeface="Calibri"/>
                <a:cs typeface="Calibri"/>
              </a:rPr>
              <a:t> </a:t>
            </a:r>
            <a:r>
              <a:rPr lang="en-US" sz="1100" dirty="0">
                <a:latin typeface="Calibri"/>
                <a:cs typeface="Calibri"/>
              </a:rPr>
              <a:t>“How</a:t>
            </a:r>
            <a:r>
              <a:rPr lang="en-US" sz="1100" spc="51" dirty="0">
                <a:latin typeface="Calibri"/>
                <a:cs typeface="Calibri"/>
              </a:rPr>
              <a:t> </a:t>
            </a:r>
            <a:r>
              <a:rPr lang="en-US" sz="1100" spc="32" dirty="0">
                <a:latin typeface="Calibri"/>
                <a:cs typeface="Calibri"/>
              </a:rPr>
              <a:t>are</a:t>
            </a:r>
            <a:r>
              <a:rPr lang="en-US" sz="1100" spc="48" dirty="0">
                <a:latin typeface="Calibri"/>
                <a:cs typeface="Calibri"/>
              </a:rPr>
              <a:t> </a:t>
            </a:r>
            <a:r>
              <a:rPr lang="en-US" sz="1100" spc="38" dirty="0">
                <a:latin typeface="Calibri"/>
                <a:cs typeface="Calibri"/>
              </a:rPr>
              <a:t>you</a:t>
            </a:r>
            <a:r>
              <a:rPr lang="en-US" sz="1100" spc="48" dirty="0">
                <a:latin typeface="Calibri"/>
                <a:cs typeface="Calibri"/>
              </a:rPr>
              <a:t> </a:t>
            </a:r>
            <a:r>
              <a:rPr lang="en-US" sz="1100" spc="42" dirty="0">
                <a:latin typeface="Calibri"/>
                <a:cs typeface="Calibri"/>
              </a:rPr>
              <a:t>feeling</a:t>
            </a:r>
            <a:r>
              <a:rPr lang="en-US" sz="1100" spc="48" dirty="0">
                <a:latin typeface="Calibri"/>
                <a:cs typeface="Calibri"/>
              </a:rPr>
              <a:t> </a:t>
            </a:r>
            <a:r>
              <a:rPr lang="en-US" sz="1100" spc="42" dirty="0">
                <a:latin typeface="Calibri"/>
                <a:cs typeface="Calibri"/>
              </a:rPr>
              <a:t>about</a:t>
            </a:r>
            <a:r>
              <a:rPr lang="en-US" sz="1100" spc="48" dirty="0">
                <a:latin typeface="Calibri"/>
                <a:cs typeface="Calibri"/>
              </a:rPr>
              <a:t> </a:t>
            </a:r>
            <a:r>
              <a:rPr lang="en-US" sz="1100" spc="-16" dirty="0">
                <a:latin typeface="Calibri"/>
                <a:cs typeface="Calibri"/>
              </a:rPr>
              <a:t>the </a:t>
            </a:r>
            <a:r>
              <a:rPr lang="en-US" sz="1100" spc="13" dirty="0">
                <a:latin typeface="Calibri"/>
                <a:cs typeface="Calibri"/>
              </a:rPr>
              <a:t>holidays?”</a:t>
            </a:r>
            <a:r>
              <a:rPr lang="en-US" sz="1100" spc="112" dirty="0">
                <a:latin typeface="Calibri"/>
                <a:cs typeface="Calibri"/>
              </a:rPr>
              <a:t> </a:t>
            </a:r>
            <a:r>
              <a:rPr lang="en-US" sz="1100" spc="51" dirty="0">
                <a:latin typeface="Calibri"/>
                <a:cs typeface="Calibri"/>
              </a:rPr>
              <a:t>opens</a:t>
            </a:r>
            <a:r>
              <a:rPr lang="en-US" sz="1100" spc="106" dirty="0">
                <a:latin typeface="Calibri"/>
                <a:cs typeface="Calibri"/>
              </a:rPr>
              <a:t> </a:t>
            </a:r>
            <a:r>
              <a:rPr lang="en-US" sz="1100" spc="38" dirty="0">
                <a:latin typeface="Calibri"/>
                <a:cs typeface="Calibri"/>
              </a:rPr>
              <a:t>space.</a:t>
            </a:r>
            <a:endParaRPr lang="en-US" sz="1100" dirty="0">
              <a:latin typeface="Calibri"/>
              <a:cs typeface="Calibri"/>
            </a:endParaRPr>
          </a:p>
          <a:p>
            <a:pPr marL="300940" indent="-146601">
              <a:lnSpc>
                <a:spcPts val="901"/>
              </a:lnSpc>
              <a:buSzPct val="83333"/>
              <a:buFont typeface="Symbol"/>
              <a:buChar char=""/>
              <a:tabLst>
                <a:tab pos="300940" algn="l"/>
              </a:tabLst>
            </a:pPr>
            <a:r>
              <a:rPr lang="en-US" sz="1100" spc="6" dirty="0">
                <a:latin typeface="Calibri"/>
                <a:cs typeface="Calibri"/>
              </a:rPr>
              <a:t>If</a:t>
            </a:r>
            <a:r>
              <a:rPr lang="en-US" sz="1100" spc="55" dirty="0">
                <a:latin typeface="Calibri"/>
                <a:cs typeface="Calibri"/>
              </a:rPr>
              <a:t> </a:t>
            </a:r>
            <a:r>
              <a:rPr lang="en-US" sz="1100" spc="35" dirty="0">
                <a:latin typeface="Calibri"/>
                <a:cs typeface="Calibri"/>
              </a:rPr>
              <a:t>appropriate,</a:t>
            </a:r>
            <a:r>
              <a:rPr lang="en-US" sz="1100" spc="48" dirty="0">
                <a:latin typeface="Calibri"/>
                <a:cs typeface="Calibri"/>
              </a:rPr>
              <a:t> </a:t>
            </a:r>
            <a:r>
              <a:rPr lang="en-US" sz="1100" spc="45" dirty="0">
                <a:latin typeface="Calibri"/>
                <a:cs typeface="Calibri"/>
              </a:rPr>
              <a:t>assign</a:t>
            </a:r>
            <a:r>
              <a:rPr lang="en-US" sz="1100" spc="61" dirty="0">
                <a:latin typeface="Calibri"/>
                <a:cs typeface="Calibri"/>
              </a:rPr>
              <a:t> </a:t>
            </a:r>
            <a:r>
              <a:rPr lang="en-US" sz="1100" spc="38" dirty="0">
                <a:latin typeface="Calibri"/>
                <a:cs typeface="Calibri"/>
              </a:rPr>
              <a:t>a</a:t>
            </a:r>
            <a:r>
              <a:rPr lang="en-US" sz="1100" spc="45" dirty="0">
                <a:latin typeface="Calibri"/>
                <a:cs typeface="Calibri"/>
              </a:rPr>
              <a:t> </a:t>
            </a:r>
            <a:r>
              <a:rPr lang="en-US" sz="1100" spc="38" dirty="0">
                <a:latin typeface="Calibri"/>
                <a:cs typeface="Calibri"/>
              </a:rPr>
              <a:t>key</a:t>
            </a:r>
            <a:r>
              <a:rPr lang="en-US" sz="1100" spc="51" dirty="0">
                <a:latin typeface="Calibri"/>
                <a:cs typeface="Calibri"/>
              </a:rPr>
              <a:t> </a:t>
            </a:r>
            <a:r>
              <a:rPr lang="en-US" sz="1100" spc="32" dirty="0">
                <a:latin typeface="Calibri"/>
                <a:cs typeface="Calibri"/>
              </a:rPr>
              <a:t>adult</a:t>
            </a:r>
            <a:r>
              <a:rPr lang="en-US" sz="1100" spc="51" dirty="0">
                <a:latin typeface="Calibri"/>
                <a:cs typeface="Calibri"/>
              </a:rPr>
              <a:t> </a:t>
            </a:r>
            <a:r>
              <a:rPr lang="en-US" sz="1100" spc="6" dirty="0">
                <a:latin typeface="Calibri"/>
                <a:cs typeface="Calibri"/>
              </a:rPr>
              <a:t>for</a:t>
            </a:r>
            <a:r>
              <a:rPr lang="en-US" sz="1100" spc="51" dirty="0">
                <a:latin typeface="Calibri"/>
                <a:cs typeface="Calibri"/>
              </a:rPr>
              <a:t> </a:t>
            </a:r>
            <a:r>
              <a:rPr lang="en-US" sz="1100" spc="6" dirty="0">
                <a:latin typeface="Calibri"/>
                <a:cs typeface="Calibri"/>
              </a:rPr>
              <a:t>informal</a:t>
            </a:r>
            <a:r>
              <a:rPr lang="en-US" sz="1100" spc="51" dirty="0">
                <a:latin typeface="Calibri"/>
                <a:cs typeface="Calibri"/>
              </a:rPr>
              <a:t> </a:t>
            </a:r>
            <a:r>
              <a:rPr lang="en-US" sz="1100" spc="42" dirty="0">
                <a:latin typeface="Calibri"/>
                <a:cs typeface="Calibri"/>
              </a:rPr>
              <a:t>check-</a:t>
            </a:r>
            <a:r>
              <a:rPr lang="en-US" sz="1100" spc="32" dirty="0">
                <a:latin typeface="Calibri"/>
                <a:cs typeface="Calibri"/>
              </a:rPr>
              <a:t>ins</a:t>
            </a:r>
            <a:r>
              <a:rPr lang="en-US" sz="1100" spc="48" dirty="0">
                <a:latin typeface="Calibri"/>
                <a:cs typeface="Calibri"/>
              </a:rPr>
              <a:t> </a:t>
            </a:r>
            <a:r>
              <a:rPr lang="en-US" sz="1100" spc="6" dirty="0">
                <a:latin typeface="Calibri"/>
                <a:cs typeface="Calibri"/>
              </a:rPr>
              <a:t>in</a:t>
            </a:r>
            <a:r>
              <a:rPr lang="en-US" sz="1100" spc="48" dirty="0">
                <a:latin typeface="Calibri"/>
                <a:cs typeface="Calibri"/>
              </a:rPr>
              <a:t> </a:t>
            </a:r>
            <a:r>
              <a:rPr lang="en-US" sz="1100" spc="6" dirty="0">
                <a:latin typeface="Calibri"/>
                <a:cs typeface="Calibri"/>
              </a:rPr>
              <a:t>the</a:t>
            </a:r>
            <a:r>
              <a:rPr lang="en-US" sz="1100" spc="61" dirty="0">
                <a:latin typeface="Calibri"/>
                <a:cs typeface="Calibri"/>
              </a:rPr>
              <a:t> </a:t>
            </a:r>
            <a:r>
              <a:rPr lang="en-US" sz="1100" spc="38" dirty="0">
                <a:latin typeface="Calibri"/>
                <a:cs typeface="Calibri"/>
              </a:rPr>
              <a:t>lead-</a:t>
            </a:r>
            <a:r>
              <a:rPr lang="en-US" sz="1100" spc="64" dirty="0">
                <a:latin typeface="Calibri"/>
                <a:cs typeface="Calibri"/>
              </a:rPr>
              <a:t>up</a:t>
            </a:r>
            <a:r>
              <a:rPr lang="en-US" sz="1100" spc="55" dirty="0">
                <a:latin typeface="Calibri"/>
                <a:cs typeface="Calibri"/>
              </a:rPr>
              <a:t> </a:t>
            </a:r>
            <a:r>
              <a:rPr lang="en-US" sz="1100" spc="6" dirty="0">
                <a:latin typeface="Calibri"/>
                <a:cs typeface="Calibri"/>
              </a:rPr>
              <a:t>to</a:t>
            </a:r>
            <a:r>
              <a:rPr lang="en-US" sz="1100" spc="51" dirty="0">
                <a:latin typeface="Calibri"/>
                <a:cs typeface="Calibri"/>
              </a:rPr>
              <a:t> </a:t>
            </a:r>
            <a:r>
              <a:rPr lang="en-US" sz="1100" spc="6" dirty="0">
                <a:latin typeface="Calibri"/>
                <a:cs typeface="Calibri"/>
              </a:rPr>
              <a:t>the</a:t>
            </a:r>
            <a:r>
              <a:rPr lang="en-US" sz="1100" spc="51" dirty="0">
                <a:latin typeface="Calibri"/>
                <a:cs typeface="Calibri"/>
              </a:rPr>
              <a:t> </a:t>
            </a:r>
            <a:r>
              <a:rPr lang="en-US" sz="1100" spc="29" dirty="0">
                <a:latin typeface="Calibri"/>
                <a:cs typeface="Calibri"/>
              </a:rPr>
              <a:t>break.</a:t>
            </a:r>
            <a:endParaRPr lang="en-US" sz="1100" dirty="0">
              <a:latin typeface="Calibri"/>
              <a:cs typeface="Calibri"/>
            </a:endParaRPr>
          </a:p>
          <a:p>
            <a:pPr>
              <a:lnSpc>
                <a:spcPct val="100000"/>
              </a:lnSpc>
              <a:spcBef>
                <a:spcPts val="99"/>
              </a:spcBef>
              <a:buFont typeface="Symbol"/>
              <a:buChar char=""/>
            </a:pPr>
            <a:endParaRPr lang="en-US" sz="1100" dirty="0">
              <a:latin typeface="Calibri"/>
              <a:cs typeface="Calibri"/>
            </a:endParaRPr>
          </a:p>
          <a:p>
            <a:pPr marL="8145">
              <a:lnSpc>
                <a:spcPct val="100000"/>
              </a:lnSpc>
            </a:pPr>
            <a:r>
              <a:rPr lang="en-US" sz="1100" b="1" spc="218" dirty="0">
                <a:solidFill>
                  <a:srgbClr val="F4F4F4"/>
                </a:solidFill>
                <a:latin typeface="Segoe UI Emoji"/>
                <a:cs typeface="Segoe UI Emoji"/>
              </a:rPr>
              <a:t>   </a:t>
            </a:r>
            <a:r>
              <a:rPr lang="en-US" sz="1100" b="1" spc="71" dirty="0">
                <a:latin typeface="Calibri"/>
                <a:cs typeface="Calibri"/>
              </a:rPr>
              <a:t>Be</a:t>
            </a:r>
            <a:r>
              <a:rPr lang="en-US" sz="1100" b="1" spc="32" dirty="0">
                <a:latin typeface="Calibri"/>
                <a:cs typeface="Calibri"/>
              </a:rPr>
              <a:t> </a:t>
            </a:r>
            <a:r>
              <a:rPr lang="en-US" sz="1100" b="1" spc="67" dirty="0">
                <a:latin typeface="Calibri"/>
                <a:cs typeface="Calibri"/>
              </a:rPr>
              <a:t>Empowering:</a:t>
            </a:r>
            <a:r>
              <a:rPr lang="en-US" sz="1100" b="1" spc="16" dirty="0">
                <a:latin typeface="Calibri"/>
                <a:cs typeface="Calibri"/>
              </a:rPr>
              <a:t> </a:t>
            </a:r>
            <a:r>
              <a:rPr lang="en-US" sz="1100" b="1" spc="67" dirty="0">
                <a:latin typeface="Calibri"/>
                <a:cs typeface="Calibri"/>
              </a:rPr>
              <a:t>Give</a:t>
            </a:r>
            <a:r>
              <a:rPr lang="en-US" sz="1100" b="1" spc="26" dirty="0">
                <a:latin typeface="Calibri"/>
                <a:cs typeface="Calibri"/>
              </a:rPr>
              <a:t> </a:t>
            </a:r>
            <a:r>
              <a:rPr lang="en-US" sz="1100" b="1" spc="51" dirty="0">
                <a:latin typeface="Calibri"/>
                <a:cs typeface="Calibri"/>
              </a:rPr>
              <a:t>children</a:t>
            </a:r>
            <a:r>
              <a:rPr lang="en-US" sz="1100" b="1" spc="26" dirty="0">
                <a:latin typeface="Calibri"/>
                <a:cs typeface="Calibri"/>
              </a:rPr>
              <a:t> </a:t>
            </a:r>
            <a:r>
              <a:rPr lang="en-US" sz="1100" b="1" spc="55" dirty="0">
                <a:latin typeface="Calibri"/>
                <a:cs typeface="Calibri"/>
              </a:rPr>
              <a:t>choice</a:t>
            </a:r>
            <a:r>
              <a:rPr lang="en-US" sz="1100" b="1" spc="16" dirty="0">
                <a:latin typeface="Calibri"/>
                <a:cs typeface="Calibri"/>
              </a:rPr>
              <a:t> </a:t>
            </a:r>
            <a:r>
              <a:rPr lang="en-US" sz="1100" b="1" spc="64" dirty="0">
                <a:latin typeface="Calibri"/>
                <a:cs typeface="Calibri"/>
              </a:rPr>
              <a:t>and</a:t>
            </a:r>
            <a:r>
              <a:rPr lang="en-US" sz="1100" b="1" spc="19" dirty="0">
                <a:latin typeface="Calibri"/>
                <a:cs typeface="Calibri"/>
              </a:rPr>
              <a:t> </a:t>
            </a:r>
            <a:r>
              <a:rPr lang="en-US" sz="1100" b="1" spc="67" dirty="0">
                <a:latin typeface="Calibri"/>
                <a:cs typeface="Calibri"/>
              </a:rPr>
              <a:t>agency</a:t>
            </a:r>
            <a:endParaRPr lang="en-US" sz="1100" dirty="0">
              <a:latin typeface="Calibri"/>
              <a:cs typeface="Calibri"/>
            </a:endParaRPr>
          </a:p>
          <a:p>
            <a:pPr marL="300940" indent="-146601">
              <a:lnSpc>
                <a:spcPct val="100000"/>
              </a:lnSpc>
              <a:spcBef>
                <a:spcPts val="6"/>
              </a:spcBef>
              <a:buSzPct val="83333"/>
              <a:buFont typeface="Symbol"/>
              <a:buChar char=""/>
              <a:tabLst>
                <a:tab pos="300940" algn="l"/>
              </a:tabLst>
            </a:pPr>
            <a:r>
              <a:rPr lang="en-US" sz="1100" spc="35" dirty="0">
                <a:latin typeface="Calibri"/>
                <a:cs typeface="Calibri"/>
              </a:rPr>
              <a:t>Let</a:t>
            </a:r>
            <a:r>
              <a:rPr lang="en-US" sz="1100" spc="64" dirty="0">
                <a:latin typeface="Calibri"/>
                <a:cs typeface="Calibri"/>
              </a:rPr>
              <a:t> </a:t>
            </a:r>
            <a:r>
              <a:rPr lang="en-US" sz="1100" spc="38" dirty="0">
                <a:latin typeface="Calibri"/>
                <a:cs typeface="Calibri"/>
              </a:rPr>
              <a:t>children</a:t>
            </a:r>
            <a:r>
              <a:rPr lang="en-US" sz="1100" spc="64" dirty="0">
                <a:latin typeface="Calibri"/>
                <a:cs typeface="Calibri"/>
              </a:rPr>
              <a:t> </a:t>
            </a:r>
            <a:r>
              <a:rPr lang="en-US" sz="1100" spc="48" dirty="0">
                <a:latin typeface="Calibri"/>
                <a:cs typeface="Calibri"/>
              </a:rPr>
              <a:t>choose</a:t>
            </a:r>
            <a:r>
              <a:rPr lang="en-US" sz="1100" spc="73" dirty="0">
                <a:latin typeface="Calibri"/>
                <a:cs typeface="Calibri"/>
              </a:rPr>
              <a:t> </a:t>
            </a:r>
            <a:r>
              <a:rPr lang="en-US" sz="1100" spc="38" dirty="0">
                <a:latin typeface="Calibri"/>
                <a:cs typeface="Calibri"/>
              </a:rPr>
              <a:t>how</a:t>
            </a:r>
            <a:r>
              <a:rPr lang="en-US" sz="1100" spc="67" dirty="0">
                <a:latin typeface="Calibri"/>
                <a:cs typeface="Calibri"/>
              </a:rPr>
              <a:t> </a:t>
            </a:r>
            <a:r>
              <a:rPr lang="en-US" sz="1100" dirty="0">
                <a:latin typeface="Calibri"/>
                <a:cs typeface="Calibri"/>
              </a:rPr>
              <a:t>(or</a:t>
            </a:r>
            <a:r>
              <a:rPr lang="en-US" sz="1100" spc="67" dirty="0">
                <a:latin typeface="Calibri"/>
                <a:cs typeface="Calibri"/>
              </a:rPr>
              <a:t> </a:t>
            </a:r>
            <a:r>
              <a:rPr lang="en-US" sz="1100" dirty="0">
                <a:latin typeface="Calibri"/>
                <a:cs typeface="Calibri"/>
              </a:rPr>
              <a:t>if)</a:t>
            </a:r>
            <a:r>
              <a:rPr lang="en-US" sz="1100" spc="64" dirty="0">
                <a:latin typeface="Calibri"/>
                <a:cs typeface="Calibri"/>
              </a:rPr>
              <a:t> </a:t>
            </a:r>
            <a:r>
              <a:rPr lang="en-US" sz="1100" dirty="0">
                <a:latin typeface="Calibri"/>
                <a:cs typeface="Calibri"/>
              </a:rPr>
              <a:t>they</a:t>
            </a:r>
            <a:r>
              <a:rPr lang="en-US" sz="1100" spc="64" dirty="0">
                <a:latin typeface="Calibri"/>
                <a:cs typeface="Calibri"/>
              </a:rPr>
              <a:t> </a:t>
            </a:r>
            <a:r>
              <a:rPr lang="en-US" sz="1100" dirty="0">
                <a:latin typeface="Calibri"/>
                <a:cs typeface="Calibri"/>
              </a:rPr>
              <a:t>take</a:t>
            </a:r>
            <a:r>
              <a:rPr lang="en-US" sz="1100" spc="67" dirty="0">
                <a:latin typeface="Calibri"/>
                <a:cs typeface="Calibri"/>
              </a:rPr>
              <a:t> </a:t>
            </a:r>
            <a:r>
              <a:rPr lang="en-US" sz="1100" dirty="0">
                <a:latin typeface="Calibri"/>
                <a:cs typeface="Calibri"/>
              </a:rPr>
              <a:t>part</a:t>
            </a:r>
            <a:r>
              <a:rPr lang="en-US" sz="1100" spc="67" dirty="0">
                <a:latin typeface="Calibri"/>
                <a:cs typeface="Calibri"/>
              </a:rPr>
              <a:t> </a:t>
            </a:r>
            <a:r>
              <a:rPr lang="en-US" sz="1100" dirty="0">
                <a:latin typeface="Calibri"/>
                <a:cs typeface="Calibri"/>
              </a:rPr>
              <a:t>in</a:t>
            </a:r>
            <a:r>
              <a:rPr lang="en-US" sz="1100" spc="64" dirty="0">
                <a:latin typeface="Calibri"/>
                <a:cs typeface="Calibri"/>
              </a:rPr>
              <a:t> </a:t>
            </a:r>
            <a:r>
              <a:rPr lang="en-US" sz="1100" spc="-6" dirty="0">
                <a:latin typeface="Calibri"/>
                <a:cs typeface="Calibri"/>
              </a:rPr>
              <a:t>activities.</a:t>
            </a:r>
            <a:endParaRPr lang="en-US" sz="1100" dirty="0">
              <a:latin typeface="Calibri"/>
              <a:cs typeface="Calibri"/>
            </a:endParaRPr>
          </a:p>
          <a:p>
            <a:pPr marL="301347" marR="303790" indent="-146601">
              <a:lnSpc>
                <a:spcPct val="100800"/>
              </a:lnSpc>
              <a:buSzPct val="83333"/>
              <a:buFont typeface="Symbol"/>
              <a:buChar char=""/>
              <a:tabLst>
                <a:tab pos="301347" algn="l"/>
              </a:tabLst>
            </a:pPr>
            <a:r>
              <a:rPr lang="en-US" sz="1100" spc="38" dirty="0">
                <a:latin typeface="Calibri"/>
                <a:cs typeface="Calibri"/>
              </a:rPr>
              <a:t>Provide</a:t>
            </a:r>
            <a:r>
              <a:rPr lang="en-US" sz="1100" spc="61" dirty="0">
                <a:latin typeface="Calibri"/>
                <a:cs typeface="Calibri"/>
              </a:rPr>
              <a:t> </a:t>
            </a:r>
            <a:r>
              <a:rPr lang="en-US" sz="1100" spc="38" dirty="0">
                <a:latin typeface="Calibri"/>
                <a:cs typeface="Calibri"/>
              </a:rPr>
              <a:t>leadership</a:t>
            </a:r>
            <a:r>
              <a:rPr lang="en-US" sz="1100" spc="64" dirty="0">
                <a:latin typeface="Calibri"/>
                <a:cs typeface="Calibri"/>
              </a:rPr>
              <a:t> </a:t>
            </a:r>
            <a:r>
              <a:rPr lang="en-US" sz="1100" spc="35" dirty="0">
                <a:latin typeface="Calibri"/>
                <a:cs typeface="Calibri"/>
              </a:rPr>
              <a:t>roles</a:t>
            </a:r>
            <a:r>
              <a:rPr lang="en-US" sz="1100" spc="58" dirty="0">
                <a:latin typeface="Calibri"/>
                <a:cs typeface="Calibri"/>
              </a:rPr>
              <a:t> </a:t>
            </a:r>
            <a:r>
              <a:rPr lang="en-US" sz="1100" spc="32" dirty="0">
                <a:latin typeface="Calibri"/>
                <a:cs typeface="Calibri"/>
              </a:rPr>
              <a:t>or</a:t>
            </a:r>
            <a:r>
              <a:rPr lang="en-US" sz="1100" spc="61" dirty="0">
                <a:latin typeface="Calibri"/>
                <a:cs typeface="Calibri"/>
              </a:rPr>
              <a:t> </a:t>
            </a:r>
            <a:r>
              <a:rPr lang="en-US" sz="1100" dirty="0">
                <a:latin typeface="Calibri"/>
                <a:cs typeface="Calibri"/>
              </a:rPr>
              <a:t>low-stress</a:t>
            </a:r>
            <a:r>
              <a:rPr lang="en-US" sz="1100" spc="58" dirty="0">
                <a:latin typeface="Calibri"/>
                <a:cs typeface="Calibri"/>
              </a:rPr>
              <a:t> </a:t>
            </a:r>
            <a:r>
              <a:rPr lang="en-US" sz="1100" spc="48" dirty="0">
                <a:latin typeface="Calibri"/>
                <a:cs typeface="Calibri"/>
              </a:rPr>
              <a:t>jobs</a:t>
            </a:r>
            <a:r>
              <a:rPr lang="en-US" sz="1100" spc="61" dirty="0">
                <a:latin typeface="Calibri"/>
                <a:cs typeface="Calibri"/>
              </a:rPr>
              <a:t> </a:t>
            </a:r>
            <a:r>
              <a:rPr lang="en-US" sz="1100" dirty="0">
                <a:latin typeface="Calibri"/>
                <a:cs typeface="Calibri"/>
              </a:rPr>
              <a:t>like</a:t>
            </a:r>
            <a:r>
              <a:rPr lang="en-US" sz="1100" spc="61" dirty="0">
                <a:latin typeface="Calibri"/>
                <a:cs typeface="Calibri"/>
              </a:rPr>
              <a:t> </a:t>
            </a:r>
            <a:r>
              <a:rPr lang="en-US" sz="1100" spc="32" dirty="0">
                <a:latin typeface="Calibri"/>
                <a:cs typeface="Calibri"/>
              </a:rPr>
              <a:t>setting</a:t>
            </a:r>
            <a:r>
              <a:rPr lang="en-US" sz="1100" spc="61" dirty="0">
                <a:latin typeface="Calibri"/>
                <a:cs typeface="Calibri"/>
              </a:rPr>
              <a:t> </a:t>
            </a:r>
            <a:r>
              <a:rPr lang="en-US" sz="1100" spc="64" dirty="0">
                <a:latin typeface="Calibri"/>
                <a:cs typeface="Calibri"/>
              </a:rPr>
              <a:t>up</a:t>
            </a:r>
            <a:r>
              <a:rPr lang="en-US" sz="1100" spc="67" dirty="0">
                <a:latin typeface="Calibri"/>
                <a:cs typeface="Calibri"/>
              </a:rPr>
              <a:t> </a:t>
            </a:r>
            <a:r>
              <a:rPr lang="en-US" sz="1100" spc="35" dirty="0">
                <a:latin typeface="Calibri"/>
                <a:cs typeface="Calibri"/>
              </a:rPr>
              <a:t>decorations,</a:t>
            </a:r>
            <a:r>
              <a:rPr lang="en-US" sz="1100" spc="61" dirty="0">
                <a:latin typeface="Calibri"/>
                <a:cs typeface="Calibri"/>
              </a:rPr>
              <a:t> </a:t>
            </a:r>
            <a:r>
              <a:rPr lang="en-US" sz="1100" spc="51" dirty="0">
                <a:latin typeface="Calibri"/>
                <a:cs typeface="Calibri"/>
              </a:rPr>
              <a:t>helping</a:t>
            </a:r>
            <a:r>
              <a:rPr lang="en-US" sz="1100" spc="61" dirty="0">
                <a:latin typeface="Calibri"/>
                <a:cs typeface="Calibri"/>
              </a:rPr>
              <a:t> </a:t>
            </a:r>
            <a:r>
              <a:rPr lang="en-US" sz="1100" dirty="0">
                <a:latin typeface="Calibri"/>
                <a:cs typeface="Calibri"/>
              </a:rPr>
              <a:t>with</a:t>
            </a:r>
            <a:r>
              <a:rPr lang="en-US" sz="1100" spc="61" dirty="0">
                <a:latin typeface="Calibri"/>
                <a:cs typeface="Calibri"/>
              </a:rPr>
              <a:t> </a:t>
            </a:r>
            <a:r>
              <a:rPr lang="en-US" sz="1100" spc="29" dirty="0">
                <a:latin typeface="Calibri"/>
                <a:cs typeface="Calibri"/>
              </a:rPr>
              <a:t>class </a:t>
            </a:r>
            <a:r>
              <a:rPr lang="en-US" sz="1100" spc="35" dirty="0">
                <a:latin typeface="Calibri"/>
                <a:cs typeface="Calibri"/>
              </a:rPr>
              <a:t>displays,</a:t>
            </a:r>
            <a:r>
              <a:rPr lang="en-US" sz="1100" spc="29" dirty="0">
                <a:latin typeface="Calibri"/>
                <a:cs typeface="Calibri"/>
              </a:rPr>
              <a:t> </a:t>
            </a:r>
            <a:r>
              <a:rPr lang="en-US" sz="1100" spc="32" dirty="0">
                <a:latin typeface="Calibri"/>
                <a:cs typeface="Calibri"/>
              </a:rPr>
              <a:t>or</a:t>
            </a:r>
            <a:r>
              <a:rPr lang="en-US" sz="1100" spc="29" dirty="0">
                <a:latin typeface="Calibri"/>
                <a:cs typeface="Calibri"/>
              </a:rPr>
              <a:t> </a:t>
            </a:r>
            <a:r>
              <a:rPr lang="en-US" sz="1100" spc="51" dirty="0">
                <a:latin typeface="Calibri"/>
                <a:cs typeface="Calibri"/>
              </a:rPr>
              <a:t>choosing</a:t>
            </a:r>
            <a:r>
              <a:rPr lang="en-US" sz="1100" spc="35" dirty="0">
                <a:latin typeface="Calibri"/>
                <a:cs typeface="Calibri"/>
              </a:rPr>
              <a:t> </a:t>
            </a:r>
            <a:r>
              <a:rPr lang="en-US" sz="1100" spc="26" dirty="0">
                <a:latin typeface="Calibri"/>
                <a:cs typeface="Calibri"/>
              </a:rPr>
              <a:t>music.</a:t>
            </a:r>
            <a:endParaRPr lang="en-US" sz="1100" dirty="0">
              <a:latin typeface="Calibri"/>
              <a:cs typeface="Calibri"/>
            </a:endParaRPr>
          </a:p>
          <a:p>
            <a:pPr marL="301347" marR="131533" indent="-146601">
              <a:lnSpc>
                <a:spcPts val="936"/>
              </a:lnSpc>
              <a:spcBef>
                <a:spcPts val="29"/>
              </a:spcBef>
              <a:buSzPct val="83333"/>
              <a:buFont typeface="Symbol"/>
              <a:buChar char=""/>
              <a:tabLst>
                <a:tab pos="301347" algn="l"/>
              </a:tabLst>
            </a:pPr>
            <a:r>
              <a:rPr lang="en-US" sz="1100" spc="48" dirty="0">
                <a:latin typeface="Calibri"/>
                <a:cs typeface="Calibri"/>
              </a:rPr>
              <a:t>These</a:t>
            </a:r>
            <a:r>
              <a:rPr lang="en-US" sz="1100" spc="29" dirty="0">
                <a:latin typeface="Calibri"/>
                <a:cs typeface="Calibri"/>
              </a:rPr>
              <a:t> </a:t>
            </a:r>
            <a:r>
              <a:rPr lang="en-US" sz="1100" spc="32" dirty="0">
                <a:latin typeface="Calibri"/>
                <a:cs typeface="Calibri"/>
              </a:rPr>
              <a:t>small</a:t>
            </a:r>
            <a:r>
              <a:rPr lang="en-US" sz="1100" spc="29" dirty="0">
                <a:latin typeface="Calibri"/>
                <a:cs typeface="Calibri"/>
              </a:rPr>
              <a:t> </a:t>
            </a:r>
            <a:r>
              <a:rPr lang="en-US" sz="1100" spc="45" dirty="0">
                <a:latin typeface="Calibri"/>
                <a:cs typeface="Calibri"/>
              </a:rPr>
              <a:t>choices</a:t>
            </a:r>
            <a:r>
              <a:rPr lang="en-US" sz="1100" spc="26" dirty="0">
                <a:latin typeface="Calibri"/>
                <a:cs typeface="Calibri"/>
              </a:rPr>
              <a:t> </a:t>
            </a:r>
            <a:r>
              <a:rPr lang="en-US" sz="1100" spc="45" dirty="0">
                <a:latin typeface="Calibri"/>
                <a:cs typeface="Calibri"/>
              </a:rPr>
              <a:t>can</a:t>
            </a:r>
            <a:r>
              <a:rPr lang="en-US" sz="1100" spc="32" dirty="0">
                <a:latin typeface="Calibri"/>
                <a:cs typeface="Calibri"/>
              </a:rPr>
              <a:t> </a:t>
            </a:r>
            <a:r>
              <a:rPr lang="en-US" sz="1100" spc="45" dirty="0">
                <a:latin typeface="Calibri"/>
                <a:cs typeface="Calibri"/>
              </a:rPr>
              <a:t>help</a:t>
            </a:r>
            <a:r>
              <a:rPr lang="en-US" sz="1100" spc="32" dirty="0">
                <a:latin typeface="Calibri"/>
                <a:cs typeface="Calibri"/>
              </a:rPr>
              <a:t> </a:t>
            </a:r>
            <a:r>
              <a:rPr lang="en-US" sz="1100" spc="38" dirty="0">
                <a:latin typeface="Calibri"/>
                <a:cs typeface="Calibri"/>
              </a:rPr>
              <a:t>children</a:t>
            </a:r>
            <a:r>
              <a:rPr lang="en-US" sz="1100" spc="29" dirty="0">
                <a:latin typeface="Calibri"/>
                <a:cs typeface="Calibri"/>
              </a:rPr>
              <a:t> </a:t>
            </a:r>
            <a:r>
              <a:rPr lang="en-US" sz="1100" dirty="0">
                <a:latin typeface="Calibri"/>
                <a:cs typeface="Calibri"/>
              </a:rPr>
              <a:t>feel</a:t>
            </a:r>
            <a:r>
              <a:rPr lang="en-US" sz="1100" spc="38" dirty="0">
                <a:latin typeface="Calibri"/>
                <a:cs typeface="Calibri"/>
              </a:rPr>
              <a:t> a</a:t>
            </a:r>
            <a:r>
              <a:rPr lang="en-US" sz="1100" spc="32" dirty="0">
                <a:latin typeface="Calibri"/>
                <a:cs typeface="Calibri"/>
              </a:rPr>
              <a:t> </a:t>
            </a:r>
            <a:r>
              <a:rPr lang="en-US" sz="1100" spc="42" dirty="0">
                <a:latin typeface="Calibri"/>
                <a:cs typeface="Calibri"/>
              </a:rPr>
              <a:t>sense</a:t>
            </a:r>
            <a:r>
              <a:rPr lang="en-US" sz="1100" spc="29" dirty="0">
                <a:latin typeface="Calibri"/>
                <a:cs typeface="Calibri"/>
              </a:rPr>
              <a:t> </a:t>
            </a:r>
            <a:r>
              <a:rPr lang="en-US" sz="1100" dirty="0">
                <a:latin typeface="Calibri"/>
                <a:cs typeface="Calibri"/>
              </a:rPr>
              <a:t>of</a:t>
            </a:r>
            <a:r>
              <a:rPr lang="en-US" sz="1100" spc="35" dirty="0">
                <a:latin typeface="Calibri"/>
                <a:cs typeface="Calibri"/>
              </a:rPr>
              <a:t> </a:t>
            </a:r>
            <a:r>
              <a:rPr lang="en-US" sz="1100" spc="32" dirty="0">
                <a:latin typeface="Calibri"/>
                <a:cs typeface="Calibri"/>
              </a:rPr>
              <a:t>control</a:t>
            </a:r>
            <a:r>
              <a:rPr lang="en-US" sz="1100" spc="29" dirty="0">
                <a:latin typeface="Calibri"/>
                <a:cs typeface="Calibri"/>
              </a:rPr>
              <a:t> </a:t>
            </a:r>
            <a:r>
              <a:rPr lang="en-US" sz="1100" spc="55" dirty="0">
                <a:latin typeface="Calibri"/>
                <a:cs typeface="Calibri"/>
              </a:rPr>
              <a:t>and</a:t>
            </a:r>
            <a:r>
              <a:rPr lang="en-US" sz="1100" spc="29" dirty="0">
                <a:latin typeface="Calibri"/>
                <a:cs typeface="Calibri"/>
              </a:rPr>
              <a:t> </a:t>
            </a:r>
            <a:r>
              <a:rPr lang="en-US" sz="1100" spc="35" dirty="0">
                <a:latin typeface="Calibri"/>
                <a:cs typeface="Calibri"/>
              </a:rPr>
              <a:t>value</a:t>
            </a:r>
            <a:r>
              <a:rPr lang="en-US" sz="1100" spc="42" dirty="0">
                <a:latin typeface="Calibri"/>
                <a:cs typeface="Calibri"/>
              </a:rPr>
              <a:t> </a:t>
            </a:r>
            <a:r>
              <a:rPr lang="en-US" sz="1100" spc="-237" dirty="0">
                <a:latin typeface="Calibri"/>
                <a:cs typeface="Calibri"/>
              </a:rPr>
              <a:t>—</a:t>
            </a:r>
            <a:r>
              <a:rPr lang="en-US" sz="1100" spc="29" dirty="0">
                <a:latin typeface="Calibri"/>
                <a:cs typeface="Calibri"/>
              </a:rPr>
              <a:t> </a:t>
            </a:r>
            <a:r>
              <a:rPr lang="en-US" sz="1100" spc="45" dirty="0">
                <a:latin typeface="Calibri"/>
                <a:cs typeface="Calibri"/>
              </a:rPr>
              <a:t>something</a:t>
            </a:r>
            <a:r>
              <a:rPr lang="en-US" sz="1100" spc="29" dirty="0">
                <a:latin typeface="Calibri"/>
                <a:cs typeface="Calibri"/>
              </a:rPr>
              <a:t> </a:t>
            </a:r>
            <a:r>
              <a:rPr lang="en-US" sz="1100" spc="45" dirty="0">
                <a:latin typeface="Calibri"/>
                <a:cs typeface="Calibri"/>
              </a:rPr>
              <a:t>many</a:t>
            </a:r>
            <a:r>
              <a:rPr lang="en-US" sz="1100" spc="29" dirty="0">
                <a:latin typeface="Calibri"/>
                <a:cs typeface="Calibri"/>
              </a:rPr>
              <a:t> </a:t>
            </a:r>
            <a:r>
              <a:rPr lang="en-US" sz="1100" spc="-16" dirty="0">
                <a:latin typeface="Calibri"/>
                <a:cs typeface="Calibri"/>
              </a:rPr>
              <a:t>in </a:t>
            </a:r>
            <a:r>
              <a:rPr lang="en-US" sz="1100" spc="38" dirty="0">
                <a:latin typeface="Calibri"/>
                <a:cs typeface="Calibri"/>
              </a:rPr>
              <a:t>care</a:t>
            </a:r>
            <a:r>
              <a:rPr lang="en-US" sz="1100" spc="77" dirty="0">
                <a:latin typeface="Calibri"/>
                <a:cs typeface="Calibri"/>
              </a:rPr>
              <a:t> </a:t>
            </a:r>
            <a:r>
              <a:rPr lang="en-US" sz="1100" dirty="0">
                <a:latin typeface="Calibri"/>
                <a:cs typeface="Calibri"/>
              </a:rPr>
              <a:t>often</a:t>
            </a:r>
            <a:r>
              <a:rPr lang="en-US" sz="1100" spc="80" dirty="0">
                <a:latin typeface="Calibri"/>
                <a:cs typeface="Calibri"/>
              </a:rPr>
              <a:t> </a:t>
            </a:r>
            <a:r>
              <a:rPr lang="en-US" sz="1100" spc="-6" dirty="0">
                <a:latin typeface="Calibri"/>
                <a:cs typeface="Calibri"/>
              </a:rPr>
              <a:t>lack.</a:t>
            </a:r>
            <a:endParaRPr lang="en-US" sz="1100" dirty="0">
              <a:latin typeface="Calibri"/>
              <a:cs typeface="Calibri"/>
            </a:endParaRPr>
          </a:p>
        </p:txBody>
      </p:sp>
    </p:spTree>
    <p:extLst>
      <p:ext uri="{BB962C8B-B14F-4D97-AF65-F5344CB8AC3E}">
        <p14:creationId xmlns:p14="http://schemas.microsoft.com/office/powerpoint/2010/main" val="2637884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67D3C-DE72-BA60-36F2-F0EAE39164F0}"/>
            </a:ext>
          </a:extLst>
        </p:cNvPr>
        <p:cNvGrpSpPr/>
        <p:nvPr/>
      </p:nvGrpSpPr>
      <p:grpSpPr>
        <a:xfrm>
          <a:off x="0" y="0"/>
          <a:ext cx="0" cy="0"/>
          <a:chOff x="0" y="0"/>
          <a:chExt cx="0" cy="0"/>
        </a:xfrm>
      </p:grpSpPr>
      <p:pic>
        <p:nvPicPr>
          <p:cNvPr id="12" name="object 6">
            <a:extLst>
              <a:ext uri="{FF2B5EF4-FFF2-40B4-BE49-F238E27FC236}">
                <a16:creationId xmlns:a16="http://schemas.microsoft.com/office/drawing/2014/main" id="{3461A033-0938-A006-A834-465B174DD030}"/>
              </a:ext>
              <a:ext uri="{C183D7F6-B498-43B3-948B-1728B52AA6E4}">
                <adec:decorative xmlns:adec="http://schemas.microsoft.com/office/drawing/2017/decorative" val="1"/>
              </a:ext>
            </a:extLst>
          </p:cNvPr>
          <p:cNvPicPr/>
          <p:nvPr/>
        </p:nvPicPr>
        <p:blipFill>
          <a:blip r:embed="rId2" cstate="print"/>
          <a:stretch>
            <a:fillRect/>
          </a:stretch>
        </p:blipFill>
        <p:spPr>
          <a:xfrm>
            <a:off x="179512" y="476672"/>
            <a:ext cx="8856984" cy="5904656"/>
          </a:xfrm>
          <a:prstGeom prst="rect">
            <a:avLst/>
          </a:prstGeom>
        </p:spPr>
      </p:pic>
      <p:sp>
        <p:nvSpPr>
          <p:cNvPr id="2" name="Title 1">
            <a:extLst>
              <a:ext uri="{FF2B5EF4-FFF2-40B4-BE49-F238E27FC236}">
                <a16:creationId xmlns:a16="http://schemas.microsoft.com/office/drawing/2014/main" id="{2DE7640C-AD7E-2CF5-54CC-7D760F032A7C}"/>
              </a:ext>
            </a:extLst>
          </p:cNvPr>
          <p:cNvSpPr>
            <a:spLocks noGrp="1"/>
          </p:cNvSpPr>
          <p:nvPr>
            <p:ph type="title"/>
          </p:nvPr>
        </p:nvSpPr>
        <p:spPr>
          <a:xfrm>
            <a:off x="1417637" y="-1143000"/>
            <a:ext cx="7269161" cy="1143000"/>
          </a:xfrm>
        </p:spPr>
        <p:txBody>
          <a:bodyPr lIns="91425" tIns="91425" rIns="91425" bIns="91425" anchor="b" anchorCtr="0"/>
          <a:lstStyle/>
          <a:p>
            <a:r>
              <a:rPr lang="en-GB" dirty="0"/>
              <a:t>Christmas in the classroom 3</a:t>
            </a:r>
          </a:p>
        </p:txBody>
      </p:sp>
    </p:spTree>
    <p:extLst>
      <p:ext uri="{BB962C8B-B14F-4D97-AF65-F5344CB8AC3E}">
        <p14:creationId xmlns:p14="http://schemas.microsoft.com/office/powerpoint/2010/main" val="4049414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E4398-4E45-2C83-A03C-515214484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EED11-C617-3473-4C3B-2164D633BF45}"/>
              </a:ext>
            </a:extLst>
          </p:cNvPr>
          <p:cNvSpPr>
            <a:spLocks noGrp="1"/>
          </p:cNvSpPr>
          <p:nvPr>
            <p:ph type="title"/>
          </p:nvPr>
        </p:nvSpPr>
        <p:spPr>
          <a:xfrm>
            <a:off x="1417637" y="-1143000"/>
            <a:ext cx="7269161" cy="1143000"/>
          </a:xfrm>
        </p:spPr>
        <p:txBody>
          <a:bodyPr lIns="91425" tIns="91425" rIns="91425" bIns="91425" anchor="b" anchorCtr="0"/>
          <a:lstStyle/>
          <a:p>
            <a:r>
              <a:rPr lang="en-GB" dirty="0"/>
              <a:t>Secondary school activities</a:t>
            </a:r>
          </a:p>
        </p:txBody>
      </p:sp>
      <p:sp>
        <p:nvSpPr>
          <p:cNvPr id="8" name="TextBox 7">
            <a:extLst>
              <a:ext uri="{FF2B5EF4-FFF2-40B4-BE49-F238E27FC236}">
                <a16:creationId xmlns:a16="http://schemas.microsoft.com/office/drawing/2014/main" id="{36A7B6F3-B675-DC23-ED34-1ECDD3521A2C}"/>
              </a:ext>
            </a:extLst>
          </p:cNvPr>
          <p:cNvSpPr txBox="1"/>
          <p:nvPr/>
        </p:nvSpPr>
        <p:spPr>
          <a:xfrm>
            <a:off x="251520" y="574470"/>
            <a:ext cx="8712968" cy="687239"/>
          </a:xfrm>
          <a:prstGeom prst="rect">
            <a:avLst/>
          </a:prstGeom>
          <a:noFill/>
        </p:spPr>
        <p:txBody>
          <a:bodyPr wrap="square">
            <a:spAutoFit/>
          </a:bodyPr>
          <a:lstStyle/>
          <a:p>
            <a:pPr marL="52125" marR="3258" indent="-44388" algn="ctr">
              <a:lnSpc>
                <a:spcPts val="1154"/>
              </a:lnSpc>
              <a:spcBef>
                <a:spcPts val="314"/>
              </a:spcBef>
            </a:pPr>
            <a:r>
              <a:rPr lang="en-US" sz="2800" b="1" spc="-29" dirty="0">
                <a:solidFill>
                  <a:srgbClr val="0D416C"/>
                </a:solidFill>
                <a:latin typeface="Calibri" panose="020F0502020204030204" pitchFamily="34" charset="0"/>
                <a:ea typeface="Calibri" panose="020F0502020204030204" pitchFamily="34" charset="0"/>
                <a:cs typeface="Calibri" panose="020F0502020204030204" pitchFamily="34" charset="0"/>
              </a:rPr>
              <a:t>SECONDARY</a:t>
            </a:r>
            <a:r>
              <a:rPr lang="en-US" sz="2800" b="1" spc="-19" dirty="0">
                <a:solidFill>
                  <a:srgbClr val="0D416C"/>
                </a:solidFill>
                <a:latin typeface="Calibri" panose="020F0502020204030204" pitchFamily="34" charset="0"/>
                <a:ea typeface="Calibri" panose="020F0502020204030204" pitchFamily="34" charset="0"/>
                <a:cs typeface="Calibri" panose="020F0502020204030204" pitchFamily="34" charset="0"/>
              </a:rPr>
              <a:t> </a:t>
            </a:r>
            <a:r>
              <a:rPr lang="en-US" sz="2800" b="1" spc="-42" dirty="0">
                <a:solidFill>
                  <a:srgbClr val="0D416C"/>
                </a:solidFill>
                <a:latin typeface="Calibri" panose="020F0502020204030204" pitchFamily="34" charset="0"/>
                <a:ea typeface="Calibri" panose="020F0502020204030204" pitchFamily="34" charset="0"/>
                <a:cs typeface="Calibri" panose="020F0502020204030204" pitchFamily="34" charset="0"/>
              </a:rPr>
              <a:t>SCHOOL</a:t>
            </a:r>
            <a:r>
              <a:rPr lang="en-US" sz="2800" b="1" spc="-38" dirty="0">
                <a:solidFill>
                  <a:srgbClr val="0D416C"/>
                </a:solidFill>
                <a:latin typeface="Calibri" panose="020F0502020204030204" pitchFamily="34" charset="0"/>
                <a:ea typeface="Calibri" panose="020F0502020204030204" pitchFamily="34" charset="0"/>
                <a:cs typeface="Calibri" panose="020F0502020204030204" pitchFamily="34" charset="0"/>
              </a:rPr>
              <a:t> </a:t>
            </a:r>
            <a:r>
              <a:rPr lang="en-US" sz="2800" b="1" spc="-22" dirty="0">
                <a:solidFill>
                  <a:srgbClr val="0D416C"/>
                </a:solidFill>
                <a:latin typeface="Calibri" panose="020F0502020204030204" pitchFamily="34" charset="0"/>
                <a:ea typeface="Calibri" panose="020F0502020204030204" pitchFamily="34" charset="0"/>
                <a:cs typeface="Calibri" panose="020F0502020204030204" pitchFamily="34" charset="0"/>
              </a:rPr>
              <a:t>ACTIVITIES</a:t>
            </a:r>
          </a:p>
          <a:p>
            <a:pPr marL="52125" marR="3258" indent="-44388" algn="ctr">
              <a:lnSpc>
                <a:spcPts val="1154"/>
              </a:lnSpc>
              <a:spcBef>
                <a:spcPts val="314"/>
              </a:spcBef>
            </a:pPr>
            <a:r>
              <a:rPr lang="en-US" sz="2800" b="1" spc="-22" dirty="0">
                <a:solidFill>
                  <a:srgbClr val="0D416C"/>
                </a:solidFill>
                <a:latin typeface="Calibri" panose="020F0502020204030204" pitchFamily="34" charset="0"/>
                <a:ea typeface="Calibri" panose="020F0502020204030204" pitchFamily="34" charset="0"/>
                <a:cs typeface="Calibri" panose="020F0502020204030204" pitchFamily="34" charset="0"/>
              </a:rPr>
              <a:t> </a:t>
            </a:r>
          </a:p>
          <a:p>
            <a:pPr marL="52125" marR="3258" indent="-44388" algn="ctr">
              <a:lnSpc>
                <a:spcPts val="1154"/>
              </a:lnSpc>
              <a:spcBef>
                <a:spcPts val="314"/>
              </a:spcBef>
            </a:pPr>
            <a:r>
              <a:rPr lang="en-US" sz="2800" b="1" spc="-45" dirty="0">
                <a:solidFill>
                  <a:srgbClr val="0D416C"/>
                </a:solidFill>
                <a:latin typeface="Calibri" panose="020F0502020204030204" pitchFamily="34" charset="0"/>
                <a:ea typeface="Calibri" panose="020F0502020204030204" pitchFamily="34" charset="0"/>
                <a:cs typeface="Calibri" panose="020F0502020204030204" pitchFamily="34" charset="0"/>
              </a:rPr>
              <a:t>(AGES</a:t>
            </a:r>
            <a:r>
              <a:rPr lang="en-US" sz="2800" b="1" spc="-10" dirty="0">
                <a:solidFill>
                  <a:srgbClr val="0D416C"/>
                </a:solidFill>
                <a:latin typeface="Calibri" panose="020F0502020204030204" pitchFamily="34" charset="0"/>
                <a:ea typeface="Calibri" panose="020F0502020204030204" pitchFamily="34" charset="0"/>
                <a:cs typeface="Calibri" panose="020F0502020204030204" pitchFamily="34" charset="0"/>
              </a:rPr>
              <a:t> </a:t>
            </a:r>
            <a:r>
              <a:rPr lang="en-US" sz="2800" b="1" spc="-61" dirty="0">
                <a:solidFill>
                  <a:srgbClr val="0D416C"/>
                </a:solidFill>
                <a:latin typeface="Calibri" panose="020F0502020204030204" pitchFamily="34" charset="0"/>
                <a:ea typeface="Calibri" panose="020F0502020204030204" pitchFamily="34" charset="0"/>
                <a:cs typeface="Calibri" panose="020F0502020204030204" pitchFamily="34" charset="0"/>
              </a:rPr>
              <a:t>11-</a:t>
            </a:r>
            <a:r>
              <a:rPr lang="en-US" sz="2800" b="1" spc="-16" dirty="0">
                <a:solidFill>
                  <a:srgbClr val="0D416C"/>
                </a:solidFill>
                <a:latin typeface="Calibri" panose="020F0502020204030204" pitchFamily="34" charset="0"/>
                <a:ea typeface="Calibri" panose="020F0502020204030204" pitchFamily="34" charset="0"/>
                <a:cs typeface="Calibri" panose="020F0502020204030204" pitchFamily="34" charset="0"/>
              </a:rPr>
              <a:t>18)</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8D14AB8-D40B-F2FE-483F-C12A5C4FDFAF}"/>
              </a:ext>
            </a:extLst>
          </p:cNvPr>
          <p:cNvSpPr txBox="1"/>
          <p:nvPr/>
        </p:nvSpPr>
        <p:spPr>
          <a:xfrm>
            <a:off x="251520" y="1340768"/>
            <a:ext cx="4572000" cy="307777"/>
          </a:xfrm>
          <a:prstGeom prst="rect">
            <a:avLst/>
          </a:prstGeom>
          <a:noFill/>
        </p:spPr>
        <p:txBody>
          <a:bodyPr wrap="square">
            <a:spAutoFit/>
          </a:bodyPr>
          <a:lstStyle/>
          <a:p>
            <a:pPr marL="8145">
              <a:lnSpc>
                <a:spcPct val="100000"/>
              </a:lnSpc>
              <a:spcBef>
                <a:spcPts val="58"/>
              </a:spcBef>
            </a:pPr>
            <a:r>
              <a:rPr lang="en-US" sz="1400" b="1" dirty="0">
                <a:solidFill>
                  <a:srgbClr val="3D5A78"/>
                </a:solidFill>
                <a:latin typeface="Calibri" panose="020F0502020204030204" pitchFamily="34" charset="0"/>
                <a:ea typeface="Calibri" panose="020F0502020204030204" pitchFamily="34" charset="0"/>
                <a:cs typeface="Calibri" panose="020F0502020204030204" pitchFamily="34" charset="0"/>
              </a:rPr>
              <a:t>"</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Des</a:t>
            </a:r>
            <a:r>
              <a:rPr lang="en-US" sz="1400" b="1" dirty="0">
                <a:solidFill>
                  <a:srgbClr val="112A58"/>
                </a:solidFill>
                <a:latin typeface="Calibri" panose="020F0502020204030204" pitchFamily="34" charset="0"/>
                <a:ea typeface="Calibri" panose="020F0502020204030204" pitchFamily="34" charset="0"/>
                <a:cs typeface="Calibri" panose="020F0502020204030204" pitchFamily="34" charset="0"/>
              </a:rPr>
              <a:t>i</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g</a:t>
            </a:r>
            <a:r>
              <a:rPr lang="en-US" sz="1400" b="1" dirty="0">
                <a:solidFill>
                  <a:srgbClr val="0D416C"/>
                </a:solidFill>
                <a:latin typeface="Calibri" panose="020F0502020204030204" pitchFamily="34" charset="0"/>
                <a:ea typeface="Calibri" panose="020F0502020204030204" pitchFamily="34" charset="0"/>
                <a:cs typeface="Calibri" panose="020F0502020204030204" pitchFamily="34" charset="0"/>
              </a:rPr>
              <a:t>n</a:t>
            </a:r>
            <a:r>
              <a:rPr lang="en-US" sz="1400" b="1" spc="45" dirty="0">
                <a:solidFill>
                  <a:srgbClr val="0D416C"/>
                </a:solidFill>
                <a:latin typeface="Calibri" panose="020F0502020204030204" pitchFamily="34" charset="0"/>
                <a:ea typeface="Calibri" panose="020F0502020204030204" pitchFamily="34" charset="0"/>
                <a:cs typeface="Calibri" panose="020F0502020204030204" pitchFamily="34" charset="0"/>
              </a:rPr>
              <a:t> </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Y</a:t>
            </a:r>
            <a:r>
              <a:rPr lang="en-US" sz="1400" b="1" dirty="0">
                <a:solidFill>
                  <a:srgbClr val="0D416C"/>
                </a:solidFill>
                <a:latin typeface="Calibri" panose="020F0502020204030204" pitchFamily="34" charset="0"/>
                <a:ea typeface="Calibri" panose="020F0502020204030204" pitchFamily="34" charset="0"/>
                <a:cs typeface="Calibri" panose="020F0502020204030204" pitchFamily="34" charset="0"/>
              </a:rPr>
              <a:t>o</a:t>
            </a:r>
            <a:r>
              <a:rPr lang="en-US" sz="1400" b="1" dirty="0">
                <a:solidFill>
                  <a:srgbClr val="112A58"/>
                </a:solidFill>
                <a:latin typeface="Calibri" panose="020F0502020204030204" pitchFamily="34" charset="0"/>
                <a:ea typeface="Calibri" panose="020F0502020204030204" pitchFamily="34" charset="0"/>
                <a:cs typeface="Calibri" panose="020F0502020204030204" pitchFamily="34" charset="0"/>
              </a:rPr>
              <a:t>u</a:t>
            </a:r>
            <a:r>
              <a:rPr lang="en-US" sz="1400" b="1" dirty="0">
                <a:solidFill>
                  <a:srgbClr val="0D416C"/>
                </a:solidFill>
                <a:latin typeface="Calibri" panose="020F0502020204030204" pitchFamily="34" charset="0"/>
                <a:ea typeface="Calibri" panose="020F0502020204030204" pitchFamily="34" charset="0"/>
                <a:cs typeface="Calibri" panose="020F0502020204030204" pitchFamily="34" charset="0"/>
              </a:rPr>
              <a:t>r</a:t>
            </a:r>
            <a:r>
              <a:rPr lang="en-US" sz="1400" b="1" spc="45" dirty="0">
                <a:solidFill>
                  <a:srgbClr val="0D416C"/>
                </a:solidFill>
                <a:latin typeface="Calibri" panose="020F0502020204030204" pitchFamily="34" charset="0"/>
                <a:ea typeface="Calibri" panose="020F0502020204030204" pitchFamily="34" charset="0"/>
                <a:cs typeface="Calibri" panose="020F0502020204030204" pitchFamily="34" charset="0"/>
              </a:rPr>
              <a:t> </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Ow</a:t>
            </a:r>
            <a:r>
              <a:rPr lang="en-US" sz="1400" b="1" dirty="0">
                <a:solidFill>
                  <a:srgbClr val="0D416C"/>
                </a:solidFill>
                <a:latin typeface="Calibri" panose="020F0502020204030204" pitchFamily="34" charset="0"/>
                <a:ea typeface="Calibri" panose="020F0502020204030204" pitchFamily="34" charset="0"/>
                <a:cs typeface="Calibri" panose="020F0502020204030204" pitchFamily="34" charset="0"/>
              </a:rPr>
              <a:t>n</a:t>
            </a:r>
            <a:r>
              <a:rPr lang="en-US" sz="1400" b="1" spc="45" dirty="0">
                <a:solidFill>
                  <a:srgbClr val="0D416C"/>
                </a:solidFill>
                <a:latin typeface="Calibri" panose="020F0502020204030204" pitchFamily="34" charset="0"/>
                <a:ea typeface="Calibri" panose="020F0502020204030204" pitchFamily="34" charset="0"/>
                <a:cs typeface="Calibri" panose="020F0502020204030204" pitchFamily="34" charset="0"/>
              </a:rPr>
              <a:t> </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Ce</a:t>
            </a:r>
            <a:r>
              <a:rPr lang="en-US" sz="1400" b="1" dirty="0">
                <a:solidFill>
                  <a:srgbClr val="112A58"/>
                </a:solidFill>
                <a:latin typeface="Calibri" panose="020F0502020204030204" pitchFamily="34" charset="0"/>
                <a:ea typeface="Calibri" panose="020F0502020204030204" pitchFamily="34" charset="0"/>
                <a:cs typeface="Calibri" panose="020F0502020204030204" pitchFamily="34" charset="0"/>
              </a:rPr>
              <a:t>l</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eb</a:t>
            </a:r>
            <a:r>
              <a:rPr lang="en-US" sz="1400" b="1" dirty="0">
                <a:solidFill>
                  <a:srgbClr val="0D416C"/>
                </a:solidFill>
                <a:latin typeface="Calibri" panose="020F0502020204030204" pitchFamily="34" charset="0"/>
                <a:ea typeface="Calibri" panose="020F0502020204030204" pitchFamily="34" charset="0"/>
                <a:cs typeface="Calibri" panose="020F0502020204030204" pitchFamily="34" charset="0"/>
              </a:rPr>
              <a:t>r</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at</a:t>
            </a:r>
            <a:r>
              <a:rPr lang="en-US" sz="1400" b="1" dirty="0">
                <a:solidFill>
                  <a:srgbClr val="061546"/>
                </a:solidFill>
                <a:latin typeface="Calibri" panose="020F0502020204030204" pitchFamily="34" charset="0"/>
                <a:ea typeface="Calibri" panose="020F0502020204030204" pitchFamily="34" charset="0"/>
                <a:cs typeface="Calibri" panose="020F0502020204030204" pitchFamily="34" charset="0"/>
              </a:rPr>
              <a:t>i</a:t>
            </a:r>
            <a:r>
              <a:rPr lang="en-US" sz="1400" b="1" dirty="0">
                <a:solidFill>
                  <a:srgbClr val="0D416C"/>
                </a:solidFill>
                <a:latin typeface="Calibri" panose="020F0502020204030204" pitchFamily="34" charset="0"/>
                <a:ea typeface="Calibri" panose="020F0502020204030204" pitchFamily="34" charset="0"/>
                <a:cs typeface="Calibri" panose="020F0502020204030204" pitchFamily="34" charset="0"/>
              </a:rPr>
              <a:t>on</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a:t>
            </a:r>
            <a:r>
              <a:rPr lang="en-US" sz="1400" b="1" spc="125" dirty="0">
                <a:solidFill>
                  <a:srgbClr val="244970"/>
                </a:solidFill>
                <a:latin typeface="Calibri" panose="020F0502020204030204" pitchFamily="34" charset="0"/>
                <a:ea typeface="Calibri" panose="020F0502020204030204" pitchFamily="34" charset="0"/>
                <a:cs typeface="Calibri" panose="020F0502020204030204" pitchFamily="34" charset="0"/>
              </a:rPr>
              <a:t> </a:t>
            </a:r>
            <a:r>
              <a:rPr lang="en-US" sz="1400" b="1" spc="-13" dirty="0">
                <a:solidFill>
                  <a:srgbClr val="0D416C"/>
                </a:solidFill>
                <a:latin typeface="Calibri" panose="020F0502020204030204" pitchFamily="34" charset="0"/>
                <a:ea typeface="Calibri" panose="020F0502020204030204" pitchFamily="34" charset="0"/>
                <a:cs typeface="Calibri" panose="020F0502020204030204" pitchFamily="34" charset="0"/>
              </a:rPr>
              <a:t>Brief</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B3A9980-989D-BE45-DFE5-EBBD82C00E8A}"/>
              </a:ext>
            </a:extLst>
          </p:cNvPr>
          <p:cNvSpPr txBox="1"/>
          <p:nvPr/>
        </p:nvSpPr>
        <p:spPr>
          <a:xfrm>
            <a:off x="3727184" y="1224547"/>
            <a:ext cx="5742994" cy="536044"/>
          </a:xfrm>
          <a:prstGeom prst="rect">
            <a:avLst/>
          </a:prstGeom>
          <a:noFill/>
        </p:spPr>
        <p:txBody>
          <a:bodyPr wrap="square">
            <a:spAutoFit/>
          </a:bodyPr>
          <a:lstStyle/>
          <a:p>
            <a:pPr>
              <a:lnSpc>
                <a:spcPct val="100000"/>
              </a:lnSpc>
              <a:spcBef>
                <a:spcPts val="260"/>
              </a:spcBef>
            </a:pPr>
            <a:r>
              <a:rPr lang="en-US" spc="-13" dirty="0">
                <a:solidFill>
                  <a:schemeClr val="bg2"/>
                </a:solidFill>
                <a:latin typeface="Calibri" panose="020F0502020204030204" pitchFamily="34" charset="0"/>
                <a:ea typeface="Calibri" panose="020F0502020204030204" pitchFamily="34" charset="0"/>
                <a:cs typeface="Calibri" panose="020F0502020204030204" pitchFamily="34" charset="0"/>
              </a:rPr>
              <a:t>Encourages</a:t>
            </a:r>
            <a:r>
              <a:rPr lang="en-US" spc="122"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individuality</a:t>
            </a:r>
            <a:r>
              <a:rPr lang="en-US" spc="42"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and</a:t>
            </a:r>
            <a:r>
              <a:rPr lang="en-US" spc="122"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creativity</a:t>
            </a:r>
            <a:r>
              <a:rPr lang="en-US" spc="11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32" dirty="0">
                <a:solidFill>
                  <a:schemeClr val="bg2"/>
                </a:solidFill>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R="2036">
              <a:lnSpc>
                <a:spcPct val="100000"/>
              </a:lnSpc>
              <a:spcBef>
                <a:spcPts val="103"/>
              </a:spcBef>
            </a:pPr>
            <a:r>
              <a:rPr lang="en-US" b="1" spc="29" dirty="0">
                <a:solidFill>
                  <a:schemeClr val="bg2"/>
                </a:solidFill>
                <a:latin typeface="Calibri" panose="020F0502020204030204" pitchFamily="34" charset="0"/>
                <a:ea typeface="Calibri" panose="020F0502020204030204" pitchFamily="34" charset="0"/>
                <a:cs typeface="Calibri" panose="020F0502020204030204" pitchFamily="34" charset="0"/>
              </a:rPr>
              <a:t>students</a:t>
            </a:r>
            <a:r>
              <a:rPr lang="en-US" b="1" spc="112"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b="1" spc="13" dirty="0">
                <a:solidFill>
                  <a:schemeClr val="bg2"/>
                </a:solidFill>
                <a:latin typeface="Calibri" panose="020F0502020204030204" pitchFamily="34" charset="0"/>
                <a:ea typeface="Calibri" panose="020F0502020204030204" pitchFamily="34" charset="0"/>
                <a:cs typeface="Calibri" panose="020F0502020204030204" pitchFamily="34" charset="0"/>
              </a:rPr>
              <a:t>invent</a:t>
            </a:r>
            <a:r>
              <a:rPr lang="en-US" b="1" spc="42"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b="1" spc="48" dirty="0">
                <a:solidFill>
                  <a:schemeClr val="bg2"/>
                </a:solidFill>
                <a:latin typeface="Calibri" panose="020F0502020204030204" pitchFamily="34" charset="0"/>
                <a:ea typeface="Calibri" panose="020F0502020204030204" pitchFamily="34" charset="0"/>
                <a:cs typeface="Calibri" panose="020F0502020204030204" pitchFamily="34" charset="0"/>
              </a:rPr>
              <a:t>a</a:t>
            </a:r>
            <a:r>
              <a:rPr lang="en-US" b="1" spc="42"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b="1" spc="13" dirty="0">
                <a:solidFill>
                  <a:schemeClr val="bg2"/>
                </a:solidFill>
                <a:latin typeface="Calibri" panose="020F0502020204030204" pitchFamily="34" charset="0"/>
                <a:ea typeface="Calibri" panose="020F0502020204030204" pitchFamily="34" charset="0"/>
                <a:cs typeface="Calibri" panose="020F0502020204030204" pitchFamily="34" charset="0"/>
              </a:rPr>
              <a:t>holiday</a:t>
            </a:r>
            <a:r>
              <a:rPr lang="en-US" b="1" spc="-35"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b="1" spc="35" dirty="0">
                <a:solidFill>
                  <a:schemeClr val="bg2"/>
                </a:solidFill>
                <a:latin typeface="Calibri" panose="020F0502020204030204" pitchFamily="34" charset="0"/>
                <a:ea typeface="Calibri" panose="020F0502020204030204" pitchFamily="34" charset="0"/>
                <a:cs typeface="Calibri" panose="020F0502020204030204" pitchFamily="34" charset="0"/>
              </a:rPr>
              <a:t>with</a:t>
            </a:r>
            <a:r>
              <a:rPr lang="en-US" b="1" spc="115"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b="1" spc="13" dirty="0">
                <a:solidFill>
                  <a:schemeClr val="bg2"/>
                </a:solidFill>
                <a:latin typeface="Calibri" panose="020F0502020204030204" pitchFamily="34" charset="0"/>
                <a:ea typeface="Calibri" panose="020F0502020204030204" pitchFamily="34" charset="0"/>
                <a:cs typeface="Calibri" panose="020F0502020204030204" pitchFamily="34" charset="0"/>
              </a:rPr>
              <a:t>their</a:t>
            </a:r>
            <a:r>
              <a:rPr lang="en-US" b="1" spc="42"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b="1" spc="16" dirty="0">
                <a:solidFill>
                  <a:schemeClr val="bg2"/>
                </a:solidFill>
                <a:latin typeface="Calibri" panose="020F0502020204030204" pitchFamily="34" charset="0"/>
                <a:ea typeface="Calibri" panose="020F0502020204030204" pitchFamily="34" charset="0"/>
                <a:cs typeface="Calibri" panose="020F0502020204030204" pitchFamily="34" charset="0"/>
              </a:rPr>
              <a:t>own </a:t>
            </a:r>
            <a:r>
              <a:rPr lang="en-US" b="1" dirty="0">
                <a:solidFill>
                  <a:schemeClr val="bg2"/>
                </a:solidFill>
                <a:latin typeface="Calibri" panose="020F0502020204030204" pitchFamily="34" charset="0"/>
                <a:ea typeface="Calibri" panose="020F0502020204030204" pitchFamily="34" charset="0"/>
                <a:cs typeface="Calibri" panose="020F0502020204030204" pitchFamily="34" charset="0"/>
              </a:rPr>
              <a:t>values,</a:t>
            </a:r>
            <a:r>
              <a:rPr lang="en-US" b="1" spc="8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b="1" dirty="0">
                <a:solidFill>
                  <a:schemeClr val="bg2"/>
                </a:solidFill>
                <a:latin typeface="Calibri" panose="020F0502020204030204" pitchFamily="34" charset="0"/>
                <a:ea typeface="Calibri" panose="020F0502020204030204" pitchFamily="34" charset="0"/>
                <a:cs typeface="Calibri" panose="020F0502020204030204" pitchFamily="34" charset="0"/>
              </a:rPr>
              <a:t>foods,</a:t>
            </a:r>
            <a:r>
              <a:rPr lang="en-US" b="1" spc="8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b="1" spc="38" dirty="0">
                <a:solidFill>
                  <a:schemeClr val="bg2"/>
                </a:solidFill>
                <a:latin typeface="Calibri" panose="020F0502020204030204" pitchFamily="34" charset="0"/>
                <a:ea typeface="Calibri" panose="020F0502020204030204" pitchFamily="34" charset="0"/>
                <a:cs typeface="Calibri" panose="020F0502020204030204" pitchFamily="34" charset="0"/>
              </a:rPr>
              <a:t>and</a:t>
            </a:r>
            <a:r>
              <a:rPr lang="en-US" b="1" spc="8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b="1" spc="-6" dirty="0">
                <a:solidFill>
                  <a:schemeClr val="bg2"/>
                </a:solidFill>
                <a:latin typeface="Calibri" panose="020F0502020204030204" pitchFamily="34" charset="0"/>
                <a:ea typeface="Calibri" panose="020F0502020204030204" pitchFamily="34" charset="0"/>
                <a:cs typeface="Calibri" panose="020F0502020204030204" pitchFamily="34" charset="0"/>
              </a:rPr>
              <a:t>traditions</a:t>
            </a:r>
            <a:endParaRPr lang="en-US"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66D14FA7-5E5A-FEF8-96EF-0226066E936B}"/>
              </a:ext>
            </a:extLst>
          </p:cNvPr>
          <p:cNvSpPr txBox="1"/>
          <p:nvPr/>
        </p:nvSpPr>
        <p:spPr>
          <a:xfrm>
            <a:off x="280100" y="1831287"/>
            <a:ext cx="4572000" cy="548868"/>
          </a:xfrm>
          <a:prstGeom prst="rect">
            <a:avLst/>
          </a:prstGeom>
          <a:noFill/>
        </p:spPr>
        <p:txBody>
          <a:bodyPr wrap="square">
            <a:spAutoFit/>
          </a:bodyPr>
          <a:lstStyle/>
          <a:p>
            <a:pPr>
              <a:lnSpc>
                <a:spcPct val="100000"/>
              </a:lnSpc>
              <a:spcBef>
                <a:spcPts val="189"/>
              </a:spcBef>
            </a:pPr>
            <a:r>
              <a:rPr lang="en-US" b="1" spc="35" dirty="0">
                <a:solidFill>
                  <a:srgbClr val="3D5A78"/>
                </a:solidFill>
                <a:latin typeface="Calibri" panose="020F0502020204030204" pitchFamily="34" charset="0"/>
                <a:ea typeface="Calibri" panose="020F0502020204030204" pitchFamily="34" charset="0"/>
                <a:cs typeface="Calibri" panose="020F0502020204030204" pitchFamily="34" charset="0"/>
              </a:rPr>
              <a:t>'</a:t>
            </a:r>
            <a:r>
              <a:rPr lang="en-US" b="1" spc="35" dirty="0">
                <a:solidFill>
                  <a:srgbClr val="244970"/>
                </a:solidFill>
                <a:latin typeface="Calibri" panose="020F0502020204030204" pitchFamily="34" charset="0"/>
                <a:ea typeface="Calibri" panose="020F0502020204030204" pitchFamily="34" charset="0"/>
                <a:cs typeface="Calibri" panose="020F0502020204030204" pitchFamily="34" charset="0"/>
              </a:rPr>
              <a:t>Ho</a:t>
            </a:r>
            <a:r>
              <a:rPr lang="en-US" b="1" spc="35" dirty="0">
                <a:solidFill>
                  <a:srgbClr val="0D416C"/>
                </a:solidFill>
                <a:latin typeface="Calibri" panose="020F0502020204030204" pitchFamily="34" charset="0"/>
                <a:ea typeface="Calibri" panose="020F0502020204030204" pitchFamily="34" charset="0"/>
                <a:cs typeface="Calibri" panose="020F0502020204030204" pitchFamily="34" charset="0"/>
              </a:rPr>
              <a:t>p</a:t>
            </a:r>
            <a:r>
              <a:rPr lang="en-US" b="1" spc="35" dirty="0">
                <a:solidFill>
                  <a:srgbClr val="244970"/>
                </a:solidFill>
                <a:latin typeface="Calibri" panose="020F0502020204030204" pitchFamily="34" charset="0"/>
                <a:ea typeface="Calibri" panose="020F0502020204030204" pitchFamily="34" charset="0"/>
                <a:cs typeface="Calibri" panose="020F0502020204030204" pitchFamily="34" charset="0"/>
              </a:rPr>
              <a:t>e</a:t>
            </a:r>
            <a:r>
              <a:rPr lang="en-US" b="1" spc="144" dirty="0">
                <a:solidFill>
                  <a:srgbClr val="244970"/>
                </a:solidFill>
                <a:latin typeface="Calibri" panose="020F0502020204030204" pitchFamily="34" charset="0"/>
                <a:ea typeface="Calibri" panose="020F0502020204030204" pitchFamily="34" charset="0"/>
                <a:cs typeface="Calibri" panose="020F0502020204030204" pitchFamily="34" charset="0"/>
              </a:rPr>
              <a:t> </a:t>
            </a:r>
            <a:r>
              <a:rPr lang="en-US" b="1" dirty="0">
                <a:solidFill>
                  <a:srgbClr val="0D416C"/>
                </a:solidFill>
                <a:latin typeface="Calibri" panose="020F0502020204030204" pitchFamily="34" charset="0"/>
                <a:ea typeface="Calibri" panose="020F0502020204030204" pitchFamily="34" charset="0"/>
                <a:cs typeface="Calibri" panose="020F0502020204030204" pitchFamily="34" charset="0"/>
              </a:rPr>
              <a:t>B</a:t>
            </a:r>
            <a:r>
              <a:rPr lang="en-US" b="1" dirty="0">
                <a:solidFill>
                  <a:srgbClr val="244970"/>
                </a:solidFill>
                <a:latin typeface="Calibri" panose="020F0502020204030204" pitchFamily="34" charset="0"/>
                <a:ea typeface="Calibri" panose="020F0502020204030204" pitchFamily="34" charset="0"/>
                <a:cs typeface="Calibri" panose="020F0502020204030204" pitchFamily="34" charset="0"/>
              </a:rPr>
              <a:t>oa</a:t>
            </a:r>
            <a:r>
              <a:rPr lang="en-US" b="1" dirty="0">
                <a:solidFill>
                  <a:srgbClr val="0D416C"/>
                </a:solidFill>
                <a:latin typeface="Calibri" panose="020F0502020204030204" pitchFamily="34" charset="0"/>
                <a:ea typeface="Calibri" panose="020F0502020204030204" pitchFamily="34" charset="0"/>
                <a:cs typeface="Calibri" panose="020F0502020204030204" pitchFamily="34" charset="0"/>
              </a:rPr>
              <a:t>r</a:t>
            </a:r>
            <a:r>
              <a:rPr lang="en-US" b="1" dirty="0">
                <a:solidFill>
                  <a:srgbClr val="244970"/>
                </a:solidFill>
                <a:latin typeface="Calibri" panose="020F0502020204030204" pitchFamily="34" charset="0"/>
                <a:ea typeface="Calibri" panose="020F0502020204030204" pitchFamily="34" charset="0"/>
                <a:cs typeface="Calibri" panose="020F0502020204030204" pitchFamily="34" charset="0"/>
              </a:rPr>
              <a:t>d'</a:t>
            </a:r>
            <a:r>
              <a:rPr lang="en-US" b="1" spc="67" dirty="0">
                <a:solidFill>
                  <a:srgbClr val="244970"/>
                </a:solidFill>
                <a:latin typeface="Calibri" panose="020F0502020204030204" pitchFamily="34" charset="0"/>
                <a:ea typeface="Calibri" panose="020F0502020204030204" pitchFamily="34" charset="0"/>
                <a:cs typeface="Calibri" panose="020F0502020204030204" pitchFamily="34" charset="0"/>
              </a:rPr>
              <a:t> </a:t>
            </a:r>
            <a:r>
              <a:rPr lang="en-US" b="1" dirty="0">
                <a:solidFill>
                  <a:srgbClr val="244970"/>
                </a:solidFill>
                <a:latin typeface="Calibri" panose="020F0502020204030204" pitchFamily="34" charset="0"/>
                <a:ea typeface="Calibri" panose="020F0502020204030204" pitchFamily="34" charset="0"/>
                <a:cs typeface="Calibri" panose="020F0502020204030204" pitchFamily="34" charset="0"/>
              </a:rPr>
              <a:t>or</a:t>
            </a:r>
            <a:r>
              <a:rPr lang="en-US" b="1" spc="64" dirty="0">
                <a:solidFill>
                  <a:srgbClr val="244970"/>
                </a:solidFill>
                <a:latin typeface="Calibri" panose="020F0502020204030204" pitchFamily="34" charset="0"/>
                <a:ea typeface="Calibri" panose="020F0502020204030204" pitchFamily="34" charset="0"/>
                <a:cs typeface="Calibri" panose="020F0502020204030204" pitchFamily="34" charset="0"/>
              </a:rPr>
              <a:t> </a:t>
            </a:r>
            <a:r>
              <a:rPr lang="en-US" b="1" dirty="0">
                <a:solidFill>
                  <a:srgbClr val="244970"/>
                </a:solidFill>
                <a:latin typeface="Calibri" panose="020F0502020204030204" pitchFamily="34" charset="0"/>
                <a:ea typeface="Calibri" panose="020F0502020204030204" pitchFamily="34" charset="0"/>
                <a:cs typeface="Calibri" panose="020F0502020204030204" pitchFamily="34" charset="0"/>
              </a:rPr>
              <a:t>G</a:t>
            </a:r>
            <a:r>
              <a:rPr lang="en-US" b="1" dirty="0">
                <a:solidFill>
                  <a:srgbClr val="0D416C"/>
                </a:solidFill>
                <a:latin typeface="Calibri" panose="020F0502020204030204" pitchFamily="34" charset="0"/>
                <a:ea typeface="Calibri" panose="020F0502020204030204" pitchFamily="34" charset="0"/>
                <a:cs typeface="Calibri" panose="020F0502020204030204" pitchFamily="34" charset="0"/>
              </a:rPr>
              <a:t>r</a:t>
            </a:r>
            <a:r>
              <a:rPr lang="en-US" b="1" dirty="0">
                <a:solidFill>
                  <a:srgbClr val="244970"/>
                </a:solidFill>
                <a:latin typeface="Calibri" panose="020F0502020204030204" pitchFamily="34" charset="0"/>
                <a:ea typeface="Calibri" panose="020F0502020204030204" pitchFamily="34" charset="0"/>
                <a:cs typeface="Calibri" panose="020F0502020204030204" pitchFamily="34" charset="0"/>
              </a:rPr>
              <a:t>a</a:t>
            </a:r>
            <a:r>
              <a:rPr lang="en-US" b="1" dirty="0">
                <a:solidFill>
                  <a:srgbClr val="0D416C"/>
                </a:solidFill>
                <a:latin typeface="Calibri" panose="020F0502020204030204" pitchFamily="34" charset="0"/>
                <a:ea typeface="Calibri" panose="020F0502020204030204" pitchFamily="34" charset="0"/>
                <a:cs typeface="Calibri" panose="020F0502020204030204" pitchFamily="34" charset="0"/>
              </a:rPr>
              <a:t>ffi</a:t>
            </a:r>
            <a:r>
              <a:rPr lang="en-US" b="1" dirty="0">
                <a:solidFill>
                  <a:srgbClr val="244970"/>
                </a:solidFill>
                <a:latin typeface="Calibri" panose="020F0502020204030204" pitchFamily="34" charset="0"/>
                <a:ea typeface="Calibri" panose="020F0502020204030204" pitchFamily="34" charset="0"/>
                <a:cs typeface="Calibri" panose="020F0502020204030204" pitchFamily="34" charset="0"/>
              </a:rPr>
              <a:t>t</a:t>
            </a:r>
            <a:r>
              <a:rPr lang="en-US" b="1" dirty="0">
                <a:solidFill>
                  <a:srgbClr val="061546"/>
                </a:solidFill>
                <a:latin typeface="Calibri" panose="020F0502020204030204" pitchFamily="34" charset="0"/>
                <a:ea typeface="Calibri" panose="020F0502020204030204" pitchFamily="34" charset="0"/>
                <a:cs typeface="Calibri" panose="020F0502020204030204" pitchFamily="34" charset="0"/>
              </a:rPr>
              <a:t>i</a:t>
            </a:r>
            <a:r>
              <a:rPr lang="en-US" b="1" spc="147" dirty="0">
                <a:solidFill>
                  <a:srgbClr val="061546"/>
                </a:solidFill>
                <a:latin typeface="Calibri" panose="020F0502020204030204" pitchFamily="34" charset="0"/>
                <a:ea typeface="Calibri" panose="020F0502020204030204" pitchFamily="34" charset="0"/>
                <a:cs typeface="Calibri" panose="020F0502020204030204" pitchFamily="34" charset="0"/>
              </a:rPr>
              <a:t> </a:t>
            </a:r>
            <a:r>
              <a:rPr lang="en-US" b="1" spc="35" dirty="0">
                <a:solidFill>
                  <a:srgbClr val="244970"/>
                </a:solidFill>
                <a:latin typeface="Calibri" panose="020F0502020204030204" pitchFamily="34" charset="0"/>
                <a:ea typeface="Calibri" panose="020F0502020204030204" pitchFamily="34" charset="0"/>
                <a:cs typeface="Calibri" panose="020F0502020204030204" pitchFamily="34" charset="0"/>
              </a:rPr>
              <a:t>Wa</a:t>
            </a:r>
            <a:r>
              <a:rPr lang="en-US" b="1" spc="35" dirty="0">
                <a:solidFill>
                  <a:srgbClr val="112A58"/>
                </a:solidFill>
                <a:latin typeface="Calibri" panose="020F0502020204030204" pitchFamily="34" charset="0"/>
                <a:ea typeface="Calibri" panose="020F0502020204030204" pitchFamily="34" charset="0"/>
                <a:cs typeface="Calibri" panose="020F0502020204030204" pitchFamily="34" charset="0"/>
              </a:rPr>
              <a:t>l</a:t>
            </a:r>
            <a:r>
              <a:rPr lang="en-US" b="1" spc="35" dirty="0">
                <a:solidFill>
                  <a:srgbClr val="244970"/>
                </a:solidFill>
                <a:latin typeface="Calibri" panose="020F0502020204030204" pitchFamily="34" charset="0"/>
                <a:ea typeface="Calibri" panose="020F0502020204030204" pitchFamily="34" charset="0"/>
                <a:cs typeface="Calibri" panose="020F0502020204030204" pitchFamily="34" charset="0"/>
              </a:rPr>
              <a:t>l“</a:t>
            </a:r>
          </a:p>
          <a:p>
            <a:pPr>
              <a:lnSpc>
                <a:spcPct val="100000"/>
              </a:lnSpc>
              <a:spcBef>
                <a:spcPts val="189"/>
              </a:spcBef>
            </a:pPr>
            <a:r>
              <a:rPr lang="en-US" b="1" spc="35" dirty="0">
                <a:solidFill>
                  <a:srgbClr val="244970"/>
                </a:solidFill>
                <a:latin typeface="Calibri" panose="020F0502020204030204" pitchFamily="34" charset="0"/>
                <a:ea typeface="Calibri" panose="020F0502020204030204" pitchFamily="34" charset="0"/>
                <a:cs typeface="Calibri" panose="020F0502020204030204" pitchFamily="34" charset="0"/>
              </a:rPr>
              <a:t>Th</a:t>
            </a:r>
            <a:r>
              <a:rPr lang="en-US" b="1" spc="35" dirty="0">
                <a:solidFill>
                  <a:srgbClr val="0D416C"/>
                </a:solidFill>
                <a:latin typeface="Calibri" panose="020F0502020204030204" pitchFamily="34" charset="0"/>
                <a:ea typeface="Calibri" panose="020F0502020204030204" pitchFamily="34" charset="0"/>
                <a:cs typeface="Calibri" panose="020F0502020204030204" pitchFamily="34" charset="0"/>
              </a:rPr>
              <a:t>i</a:t>
            </a:r>
            <a:r>
              <a:rPr lang="en-US" b="1" spc="35" dirty="0">
                <a:solidFill>
                  <a:srgbClr val="244970"/>
                </a:solidFill>
                <a:latin typeface="Calibri" panose="020F0502020204030204" pitchFamily="34" charset="0"/>
                <a:ea typeface="Calibri" panose="020F0502020204030204" pitchFamily="34" charset="0"/>
                <a:cs typeface="Calibri" panose="020F0502020204030204" pitchFamily="34" charset="0"/>
              </a:rPr>
              <a:t>ngs</a:t>
            </a:r>
            <a:r>
              <a:rPr lang="en-US" b="1" spc="147" dirty="0">
                <a:solidFill>
                  <a:srgbClr val="244970"/>
                </a:solidFill>
                <a:latin typeface="Calibri" panose="020F0502020204030204" pitchFamily="34" charset="0"/>
                <a:ea typeface="Calibri" panose="020F0502020204030204" pitchFamily="34" charset="0"/>
                <a:cs typeface="Calibri" panose="020F0502020204030204" pitchFamily="34" charset="0"/>
              </a:rPr>
              <a:t> </a:t>
            </a:r>
            <a:r>
              <a:rPr lang="en-US" b="1" spc="-16" dirty="0">
                <a:solidFill>
                  <a:srgbClr val="112A58"/>
                </a:solidFill>
                <a:latin typeface="Calibri" panose="020F0502020204030204" pitchFamily="34" charset="0"/>
                <a:ea typeface="Calibri" panose="020F0502020204030204" pitchFamily="34" charset="0"/>
                <a:cs typeface="Calibri" panose="020F0502020204030204" pitchFamily="34" charset="0"/>
              </a:rPr>
              <a:t>I</a:t>
            </a:r>
            <a:r>
              <a:rPr lang="en-US" b="1" spc="-16" dirty="0">
                <a:solidFill>
                  <a:srgbClr val="0D416C"/>
                </a:solidFill>
                <a:latin typeface="Calibri" panose="020F0502020204030204" pitchFamily="34" charset="0"/>
                <a:ea typeface="Calibri" panose="020F0502020204030204" pitchFamily="34" charset="0"/>
                <a:cs typeface="Calibri" panose="020F0502020204030204" pitchFamily="34" charset="0"/>
              </a:rPr>
              <a:t>’</a:t>
            </a:r>
            <a:r>
              <a:rPr lang="en-US" b="1" spc="-16" dirty="0">
                <a:solidFill>
                  <a:srgbClr val="244970"/>
                </a:solidFill>
                <a:latin typeface="Calibri" panose="020F0502020204030204" pitchFamily="34" charset="0"/>
                <a:ea typeface="Calibri" panose="020F0502020204030204" pitchFamily="34" charset="0"/>
                <a:cs typeface="Calibri" panose="020F0502020204030204" pitchFamily="34" charset="0"/>
              </a:rPr>
              <a:t>m </a:t>
            </a:r>
            <a:r>
              <a:rPr lang="en-US" b="1" dirty="0">
                <a:solidFill>
                  <a:srgbClr val="244970"/>
                </a:solidFill>
                <a:latin typeface="Calibri" panose="020F0502020204030204" pitchFamily="34" charset="0"/>
                <a:ea typeface="Calibri" panose="020F0502020204030204" pitchFamily="34" charset="0"/>
                <a:cs typeface="Calibri" panose="020F0502020204030204" pitchFamily="34" charset="0"/>
              </a:rPr>
              <a:t>l</a:t>
            </a:r>
            <a:r>
              <a:rPr lang="en-US" b="1" dirty="0">
                <a:solidFill>
                  <a:srgbClr val="0D416C"/>
                </a:solidFill>
                <a:latin typeface="Calibri" panose="020F0502020204030204" pitchFamily="34" charset="0"/>
                <a:ea typeface="Calibri" panose="020F0502020204030204" pitchFamily="34" charset="0"/>
                <a:cs typeface="Calibri" panose="020F0502020204030204" pitchFamily="34" charset="0"/>
              </a:rPr>
              <a:t>o</a:t>
            </a:r>
            <a:r>
              <a:rPr lang="en-US" b="1" dirty="0">
                <a:solidFill>
                  <a:srgbClr val="244970"/>
                </a:solidFill>
                <a:latin typeface="Calibri" panose="020F0502020204030204" pitchFamily="34" charset="0"/>
                <a:ea typeface="Calibri" panose="020F0502020204030204" pitchFamily="34" charset="0"/>
                <a:cs typeface="Calibri" panose="020F0502020204030204" pitchFamily="34" charset="0"/>
              </a:rPr>
              <a:t>o</a:t>
            </a:r>
            <a:r>
              <a:rPr lang="en-US" b="1" dirty="0">
                <a:solidFill>
                  <a:srgbClr val="0D416C"/>
                </a:solidFill>
                <a:latin typeface="Calibri" panose="020F0502020204030204" pitchFamily="34" charset="0"/>
                <a:ea typeface="Calibri" panose="020F0502020204030204" pitchFamily="34" charset="0"/>
                <a:cs typeface="Calibri" panose="020F0502020204030204" pitchFamily="34" charset="0"/>
              </a:rPr>
              <a:t>k</a:t>
            </a:r>
            <a:r>
              <a:rPr lang="en-US" b="1" dirty="0">
                <a:solidFill>
                  <a:srgbClr val="3D5A78"/>
                </a:solidFill>
                <a:latin typeface="Calibri" panose="020F0502020204030204" pitchFamily="34" charset="0"/>
                <a:ea typeface="Calibri" panose="020F0502020204030204" pitchFamily="34" charset="0"/>
                <a:cs typeface="Calibri" panose="020F0502020204030204" pitchFamily="34" charset="0"/>
              </a:rPr>
              <a:t>i</a:t>
            </a:r>
            <a:r>
              <a:rPr lang="en-US" b="1" dirty="0">
                <a:solidFill>
                  <a:srgbClr val="244970"/>
                </a:solidFill>
                <a:latin typeface="Calibri" panose="020F0502020204030204" pitchFamily="34" charset="0"/>
                <a:ea typeface="Calibri" panose="020F0502020204030204" pitchFamily="34" charset="0"/>
                <a:cs typeface="Calibri" panose="020F0502020204030204" pitchFamily="34" charset="0"/>
              </a:rPr>
              <a:t>ng fo</a:t>
            </a:r>
            <a:r>
              <a:rPr lang="en-US" b="1" dirty="0">
                <a:solidFill>
                  <a:srgbClr val="0D416C"/>
                </a:solidFill>
                <a:latin typeface="Calibri" panose="020F0502020204030204" pitchFamily="34" charset="0"/>
                <a:ea typeface="Calibri" panose="020F0502020204030204" pitchFamily="34" charset="0"/>
                <a:cs typeface="Calibri" panose="020F0502020204030204" pitchFamily="34" charset="0"/>
              </a:rPr>
              <a:t>r</a:t>
            </a:r>
            <a:r>
              <a:rPr lang="en-US" b="1" dirty="0">
                <a:solidFill>
                  <a:srgbClr val="244970"/>
                </a:solidFill>
                <a:latin typeface="Calibri" panose="020F0502020204030204" pitchFamily="34" charset="0"/>
                <a:ea typeface="Calibri" panose="020F0502020204030204" pitchFamily="34" charset="0"/>
                <a:cs typeface="Calibri" panose="020F0502020204030204" pitchFamily="34" charset="0"/>
              </a:rPr>
              <a:t>war</a:t>
            </a:r>
            <a:r>
              <a:rPr lang="en-US" b="1" dirty="0">
                <a:solidFill>
                  <a:srgbClr val="112A58"/>
                </a:solidFill>
                <a:latin typeface="Calibri" panose="020F0502020204030204" pitchFamily="34" charset="0"/>
                <a:ea typeface="Calibri" panose="020F0502020204030204" pitchFamily="34" charset="0"/>
                <a:cs typeface="Calibri" panose="020F0502020204030204" pitchFamily="34" charset="0"/>
              </a:rPr>
              <a:t>d</a:t>
            </a:r>
            <a:r>
              <a:rPr lang="en-US" b="1" spc="64" dirty="0">
                <a:solidFill>
                  <a:srgbClr val="112A58"/>
                </a:solidFill>
                <a:latin typeface="Calibri" panose="020F0502020204030204" pitchFamily="34" charset="0"/>
                <a:ea typeface="Calibri" panose="020F0502020204030204" pitchFamily="34" charset="0"/>
                <a:cs typeface="Calibri" panose="020F0502020204030204" pitchFamily="34" charset="0"/>
              </a:rPr>
              <a:t> </a:t>
            </a:r>
            <a:r>
              <a:rPr lang="en-US" b="1" spc="35" dirty="0">
                <a:solidFill>
                  <a:srgbClr val="244970"/>
                </a:solidFill>
                <a:latin typeface="Calibri" panose="020F0502020204030204" pitchFamily="34" charset="0"/>
                <a:ea typeface="Calibri" panose="020F0502020204030204" pitchFamily="34" charset="0"/>
                <a:cs typeface="Calibri" panose="020F0502020204030204" pitchFamily="34" charset="0"/>
              </a:rPr>
              <a:t>to</a:t>
            </a:r>
            <a:r>
              <a:rPr lang="en-US" b="1" dirty="0">
                <a:solidFill>
                  <a:srgbClr val="244970"/>
                </a:solidFill>
                <a:latin typeface="Calibri" panose="020F0502020204030204" pitchFamily="34" charset="0"/>
                <a:ea typeface="Calibri" panose="020F0502020204030204" pitchFamily="34" charset="0"/>
                <a:cs typeface="Calibri" panose="020F0502020204030204" pitchFamily="34" charset="0"/>
              </a:rPr>
              <a:t> </a:t>
            </a:r>
            <a:r>
              <a:rPr lang="en-US" b="1" spc="32" dirty="0">
                <a:solidFill>
                  <a:srgbClr val="0D416C"/>
                </a:solidFill>
                <a:latin typeface="Calibri" panose="020F0502020204030204" pitchFamily="34" charset="0"/>
                <a:ea typeface="Calibri" panose="020F0502020204030204" pitchFamily="34" charset="0"/>
                <a:cs typeface="Calibri" panose="020F0502020204030204" pitchFamily="34" charset="0"/>
              </a:rPr>
              <a:t>n</a:t>
            </a:r>
            <a:r>
              <a:rPr lang="en-US" b="1" spc="32" dirty="0">
                <a:solidFill>
                  <a:srgbClr val="244970"/>
                </a:solidFill>
                <a:latin typeface="Calibri" panose="020F0502020204030204" pitchFamily="34" charset="0"/>
                <a:ea typeface="Calibri" panose="020F0502020204030204" pitchFamily="34" charset="0"/>
                <a:cs typeface="Calibri" panose="020F0502020204030204" pitchFamily="34" charset="0"/>
              </a:rPr>
              <a:t>ext</a:t>
            </a:r>
            <a:r>
              <a:rPr lang="en-US" b="1" spc="-61" dirty="0">
                <a:solidFill>
                  <a:srgbClr val="244970"/>
                </a:solidFill>
                <a:latin typeface="Calibri" panose="020F0502020204030204" pitchFamily="34" charset="0"/>
                <a:ea typeface="Calibri" panose="020F0502020204030204" pitchFamily="34" charset="0"/>
                <a:cs typeface="Calibri" panose="020F0502020204030204" pitchFamily="34" charset="0"/>
              </a:rPr>
              <a:t> </a:t>
            </a:r>
            <a:r>
              <a:rPr lang="en-US" b="1" spc="-6" dirty="0">
                <a:solidFill>
                  <a:srgbClr val="244970"/>
                </a:solidFill>
                <a:latin typeface="Calibri" panose="020F0502020204030204" pitchFamily="34" charset="0"/>
                <a:ea typeface="Calibri" panose="020F0502020204030204" pitchFamily="34" charset="0"/>
                <a:cs typeface="Calibri" panose="020F0502020204030204" pitchFamily="34" charset="0"/>
              </a:rPr>
              <a:t>year"</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FB70F8CB-988C-3510-B76D-7A49ECC13C78}"/>
              </a:ext>
            </a:extLst>
          </p:cNvPr>
          <p:cNvSpPr txBox="1"/>
          <p:nvPr/>
        </p:nvSpPr>
        <p:spPr>
          <a:xfrm>
            <a:off x="3730692" y="1803723"/>
            <a:ext cx="4842386" cy="307777"/>
          </a:xfrm>
          <a:prstGeom prst="rect">
            <a:avLst/>
          </a:prstGeom>
          <a:noFill/>
        </p:spPr>
        <p:txBody>
          <a:bodyPr wrap="square">
            <a:spAutoFit/>
          </a:bodyPr>
          <a:lstStyle/>
          <a:p>
            <a:pPr>
              <a:lnSpc>
                <a:spcPct val="100000"/>
              </a:lnSpc>
              <a:spcBef>
                <a:spcPts val="321"/>
              </a:spcBef>
            </a:pP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Shifts</a:t>
            </a:r>
            <a:r>
              <a:rPr lang="en-US" spc="1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focus</a:t>
            </a:r>
            <a:r>
              <a:rPr lang="en-US" spc="1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32" dirty="0">
                <a:solidFill>
                  <a:schemeClr val="bg2"/>
                </a:solidFill>
                <a:latin typeface="Calibri" panose="020F0502020204030204" pitchFamily="34" charset="0"/>
                <a:ea typeface="Calibri" panose="020F0502020204030204" pitchFamily="34" charset="0"/>
                <a:cs typeface="Calibri" panose="020F0502020204030204" pitchFamily="34" charset="0"/>
              </a:rPr>
              <a:t>to</a:t>
            </a:r>
            <a:r>
              <a:rPr lang="en-US" spc="1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35" dirty="0">
                <a:solidFill>
                  <a:schemeClr val="bg2"/>
                </a:solidFill>
                <a:latin typeface="Calibri" panose="020F0502020204030204" pitchFamily="34" charset="0"/>
                <a:ea typeface="Calibri" panose="020F0502020204030204" pitchFamily="34" charset="0"/>
                <a:cs typeface="Calibri" panose="020F0502020204030204" pitchFamily="34" charset="0"/>
              </a:rPr>
              <a:t>the</a:t>
            </a:r>
            <a:r>
              <a:rPr lang="en-US" spc="-55"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future;</a:t>
            </a:r>
            <a:r>
              <a:rPr lang="en-US" spc="9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builds</a:t>
            </a:r>
            <a:r>
              <a:rPr lang="en-US" spc="1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agency </a:t>
            </a:r>
            <a:r>
              <a:rPr lang="en-US" b="1" spc="38" dirty="0">
                <a:solidFill>
                  <a:schemeClr val="bg2"/>
                </a:solidFill>
                <a:latin typeface="Calibri" panose="020F0502020204030204" pitchFamily="34" charset="0"/>
                <a:ea typeface="Calibri" panose="020F0502020204030204" pitchFamily="34" charset="0"/>
                <a:cs typeface="Calibri" panose="020F0502020204030204" pitchFamily="34" charset="0"/>
              </a:rPr>
              <a:t>and</a:t>
            </a:r>
            <a:r>
              <a:rPr lang="en-US" b="1" spc="-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b="1" spc="22" dirty="0">
                <a:solidFill>
                  <a:schemeClr val="bg2"/>
                </a:solidFill>
                <a:latin typeface="Calibri" panose="020F0502020204030204" pitchFamily="34" charset="0"/>
                <a:ea typeface="Calibri" panose="020F0502020204030204" pitchFamily="34" charset="0"/>
                <a:cs typeface="Calibri" panose="020F0502020204030204" pitchFamily="34" charset="0"/>
              </a:rPr>
              <a:t>optimism</a:t>
            </a:r>
            <a:endParaRPr lang="en-US"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A259C9BD-6270-56D6-B215-EEA2CD2D207A}"/>
              </a:ext>
            </a:extLst>
          </p:cNvPr>
          <p:cNvSpPr txBox="1"/>
          <p:nvPr/>
        </p:nvSpPr>
        <p:spPr>
          <a:xfrm>
            <a:off x="305312" y="2542754"/>
            <a:ext cx="4842386" cy="307777"/>
          </a:xfrm>
          <a:prstGeom prst="rect">
            <a:avLst/>
          </a:prstGeom>
          <a:noFill/>
        </p:spPr>
        <p:txBody>
          <a:bodyPr wrap="square">
            <a:spAutoFit/>
          </a:bodyPr>
          <a:lstStyle/>
          <a:p>
            <a:pPr marL="8145">
              <a:lnSpc>
                <a:spcPct val="100000"/>
              </a:lnSpc>
              <a:spcBef>
                <a:spcPts val="58"/>
              </a:spcBef>
            </a:pP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C</a:t>
            </a:r>
            <a:r>
              <a:rPr lang="en-US" sz="1400" b="1" dirty="0">
                <a:solidFill>
                  <a:srgbClr val="0D416C"/>
                </a:solidFill>
                <a:latin typeface="Calibri" panose="020F0502020204030204" pitchFamily="34" charset="0"/>
                <a:ea typeface="Calibri" panose="020F0502020204030204" pitchFamily="34" charset="0"/>
                <a:cs typeface="Calibri" panose="020F0502020204030204" pitchFamily="34" charset="0"/>
              </a:rPr>
              <a:t>r</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ea</a:t>
            </a:r>
            <a:r>
              <a:rPr lang="en-US" sz="1400" b="1" dirty="0">
                <a:solidFill>
                  <a:srgbClr val="0D416C"/>
                </a:solidFill>
                <a:latin typeface="Calibri" panose="020F0502020204030204" pitchFamily="34" charset="0"/>
                <a:ea typeface="Calibri" panose="020F0502020204030204" pitchFamily="34" charset="0"/>
                <a:cs typeface="Calibri" panose="020F0502020204030204" pitchFamily="34" charset="0"/>
              </a:rPr>
              <a:t>t</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e</a:t>
            </a:r>
            <a:r>
              <a:rPr lang="en-US" sz="1400" b="1" spc="13" dirty="0">
                <a:solidFill>
                  <a:srgbClr val="244970"/>
                </a:solidFill>
                <a:latin typeface="Calibri" panose="020F0502020204030204" pitchFamily="34" charset="0"/>
                <a:ea typeface="Calibri" panose="020F0502020204030204" pitchFamily="34" charset="0"/>
                <a:cs typeface="Calibri" panose="020F0502020204030204" pitchFamily="34" charset="0"/>
              </a:rPr>
              <a:t> </a:t>
            </a:r>
            <a:r>
              <a:rPr lang="en-US" sz="1400" b="1" spc="32" dirty="0">
                <a:solidFill>
                  <a:srgbClr val="244970"/>
                </a:solidFill>
                <a:latin typeface="Calibri" panose="020F0502020204030204" pitchFamily="34" charset="0"/>
                <a:ea typeface="Calibri" panose="020F0502020204030204" pitchFamily="34" charset="0"/>
                <a:cs typeface="Calibri" panose="020F0502020204030204" pitchFamily="34" charset="0"/>
              </a:rPr>
              <a:t>a</a:t>
            </a:r>
            <a:r>
              <a:rPr lang="en-US" sz="1400" b="1" spc="13" dirty="0">
                <a:solidFill>
                  <a:srgbClr val="244970"/>
                </a:solidFill>
                <a:latin typeface="Calibri" panose="020F0502020204030204" pitchFamily="34" charset="0"/>
                <a:ea typeface="Calibri" panose="020F0502020204030204" pitchFamily="34" charset="0"/>
                <a:cs typeface="Calibri" panose="020F0502020204030204" pitchFamily="34" charset="0"/>
              </a:rPr>
              <a:t> </a:t>
            </a:r>
            <a:r>
              <a:rPr lang="en-US" sz="1400" b="1" dirty="0">
                <a:solidFill>
                  <a:srgbClr val="3D5A78"/>
                </a:solidFill>
                <a:latin typeface="Calibri" panose="020F0502020204030204" pitchFamily="34" charset="0"/>
                <a:ea typeface="Calibri" panose="020F0502020204030204" pitchFamily="34" charset="0"/>
                <a:cs typeface="Calibri" panose="020F0502020204030204" pitchFamily="34" charset="0"/>
              </a:rPr>
              <a:t>'</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W</a:t>
            </a:r>
            <a:r>
              <a:rPr lang="en-US" sz="1400" b="1" dirty="0">
                <a:solidFill>
                  <a:srgbClr val="3D5A78"/>
                </a:solidFill>
                <a:latin typeface="Calibri" panose="020F0502020204030204" pitchFamily="34" charset="0"/>
                <a:ea typeface="Calibri" panose="020F0502020204030204" pitchFamily="34" charset="0"/>
                <a:cs typeface="Calibri" panose="020F0502020204030204" pitchFamily="34" charset="0"/>
              </a:rPr>
              <a:t>i</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n</a:t>
            </a:r>
            <a:r>
              <a:rPr lang="en-US" sz="1400" b="1" dirty="0">
                <a:solidFill>
                  <a:srgbClr val="0D416C"/>
                </a:solidFill>
                <a:latin typeface="Calibri" panose="020F0502020204030204" pitchFamily="34" charset="0"/>
                <a:ea typeface="Calibri" panose="020F0502020204030204" pitchFamily="34" charset="0"/>
                <a:cs typeface="Calibri" panose="020F0502020204030204" pitchFamily="34" charset="0"/>
              </a:rPr>
              <a:t>t</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er</a:t>
            </a:r>
            <a:r>
              <a:rPr lang="en-US" sz="1400" b="1" spc="80" dirty="0">
                <a:solidFill>
                  <a:srgbClr val="244970"/>
                </a:solidFill>
                <a:latin typeface="Calibri" panose="020F0502020204030204" pitchFamily="34" charset="0"/>
                <a:ea typeface="Calibri" panose="020F0502020204030204" pitchFamily="34" charset="0"/>
                <a:cs typeface="Calibri" panose="020F0502020204030204" pitchFamily="34" charset="0"/>
              </a:rPr>
              <a:t> </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Playl</a:t>
            </a:r>
            <a:r>
              <a:rPr lang="en-US" sz="1400" b="1" dirty="0">
                <a:solidFill>
                  <a:srgbClr val="0D416C"/>
                </a:solidFill>
                <a:latin typeface="Calibri" panose="020F0502020204030204" pitchFamily="34" charset="0"/>
                <a:ea typeface="Calibri" panose="020F0502020204030204" pitchFamily="34" charset="0"/>
                <a:cs typeface="Calibri" panose="020F0502020204030204" pitchFamily="34" charset="0"/>
              </a:rPr>
              <a:t>i</a:t>
            </a:r>
            <a:r>
              <a:rPr lang="en-US" sz="1400" b="1" dirty="0">
                <a:solidFill>
                  <a:srgbClr val="244970"/>
                </a:solidFill>
                <a:latin typeface="Calibri" panose="020F0502020204030204" pitchFamily="34" charset="0"/>
                <a:ea typeface="Calibri" panose="020F0502020204030204" pitchFamily="34" charset="0"/>
                <a:cs typeface="Calibri" panose="020F0502020204030204" pitchFamily="34" charset="0"/>
              </a:rPr>
              <a:t>s</a:t>
            </a:r>
            <a:r>
              <a:rPr lang="en-US" sz="1400" b="1" dirty="0">
                <a:solidFill>
                  <a:srgbClr val="0D416C"/>
                </a:solidFill>
                <a:latin typeface="Calibri" panose="020F0502020204030204" pitchFamily="34" charset="0"/>
                <a:ea typeface="Calibri" panose="020F0502020204030204" pitchFamily="34" charset="0"/>
                <a:cs typeface="Calibri" panose="020F0502020204030204" pitchFamily="34" charset="0"/>
              </a:rPr>
              <a:t>t</a:t>
            </a:r>
            <a:r>
              <a:rPr lang="en-US" sz="1400" b="1" dirty="0">
                <a:solidFill>
                  <a:srgbClr val="3D5A78"/>
                </a:solidFill>
                <a:latin typeface="Calibri" panose="020F0502020204030204" pitchFamily="34" charset="0"/>
                <a:ea typeface="Calibri" panose="020F0502020204030204" pitchFamily="34" charset="0"/>
                <a:cs typeface="Calibri" panose="020F0502020204030204" pitchFamily="34" charset="0"/>
              </a:rPr>
              <a:t>'</a:t>
            </a:r>
            <a:r>
              <a:rPr lang="en-US" sz="1400" b="1" spc="16" dirty="0">
                <a:solidFill>
                  <a:srgbClr val="3D5A78"/>
                </a:solidFill>
                <a:latin typeface="Calibri" panose="020F0502020204030204" pitchFamily="34" charset="0"/>
                <a:ea typeface="Calibri" panose="020F0502020204030204" pitchFamily="34" charset="0"/>
                <a:cs typeface="Calibri" panose="020F0502020204030204" pitchFamily="34" charset="0"/>
              </a:rPr>
              <a:t> </a:t>
            </a:r>
            <a:r>
              <a:rPr lang="en-US" sz="1400" b="1" spc="-6" dirty="0">
                <a:solidFill>
                  <a:srgbClr val="244970"/>
                </a:solidFill>
                <a:latin typeface="Calibri" panose="020F0502020204030204" pitchFamily="34" charset="0"/>
                <a:ea typeface="Calibri" panose="020F0502020204030204" pitchFamily="34" charset="0"/>
                <a:cs typeface="Calibri" panose="020F0502020204030204" pitchFamily="34" charset="0"/>
              </a:rPr>
              <a:t>Toge</a:t>
            </a:r>
            <a:r>
              <a:rPr lang="en-US" sz="1400" b="1" spc="-6" dirty="0">
                <a:solidFill>
                  <a:srgbClr val="0D416C"/>
                </a:solidFill>
                <a:latin typeface="Calibri" panose="020F0502020204030204" pitchFamily="34" charset="0"/>
                <a:ea typeface="Calibri" panose="020F0502020204030204" pitchFamily="34" charset="0"/>
                <a:cs typeface="Calibri" panose="020F0502020204030204" pitchFamily="34" charset="0"/>
              </a:rPr>
              <a:t>t</a:t>
            </a:r>
            <a:r>
              <a:rPr lang="en-US" sz="1400" b="1" spc="-6" dirty="0">
                <a:solidFill>
                  <a:srgbClr val="244970"/>
                </a:solidFill>
                <a:latin typeface="Calibri" panose="020F0502020204030204" pitchFamily="34" charset="0"/>
                <a:ea typeface="Calibri" panose="020F0502020204030204" pitchFamily="34" charset="0"/>
                <a:cs typeface="Calibri" panose="020F0502020204030204" pitchFamily="34" charset="0"/>
              </a:rPr>
              <a:t>he</a:t>
            </a:r>
            <a:r>
              <a:rPr lang="en-US" sz="1400" b="1" spc="-6" dirty="0">
                <a:solidFill>
                  <a:srgbClr val="0D416C"/>
                </a:solidFill>
                <a:latin typeface="Calibri" panose="020F0502020204030204" pitchFamily="34" charset="0"/>
                <a:ea typeface="Calibri" panose="020F0502020204030204" pitchFamily="34" charset="0"/>
                <a:cs typeface="Calibri" panose="020F0502020204030204" pitchFamily="34" charset="0"/>
              </a:rPr>
              <a:t>r</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191A235A-3009-E7D1-EF5F-A91CDE597B45}"/>
              </a:ext>
            </a:extLst>
          </p:cNvPr>
          <p:cNvSpPr txBox="1"/>
          <p:nvPr/>
        </p:nvSpPr>
        <p:spPr>
          <a:xfrm>
            <a:off x="3730692" y="2433148"/>
            <a:ext cx="4842386" cy="595997"/>
          </a:xfrm>
          <a:prstGeom prst="rect">
            <a:avLst/>
          </a:prstGeom>
          <a:noFill/>
        </p:spPr>
        <p:txBody>
          <a:bodyPr wrap="square">
            <a:spAutoFit/>
          </a:bodyPr>
          <a:lstStyle/>
          <a:p>
            <a:pPr marL="8145" marR="3258">
              <a:lnSpc>
                <a:spcPct val="120700"/>
              </a:lnSpc>
              <a:spcBef>
                <a:spcPts val="35"/>
              </a:spcBef>
            </a:pP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Students</a:t>
            </a:r>
            <a:r>
              <a:rPr lang="en-US" spc="64"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contribute</a:t>
            </a:r>
            <a:r>
              <a:rPr lang="en-US" spc="64"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songs</a:t>
            </a:r>
            <a:r>
              <a:rPr lang="en-US" spc="-26"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32" dirty="0">
                <a:solidFill>
                  <a:schemeClr val="bg2"/>
                </a:solidFill>
                <a:latin typeface="Calibri" panose="020F0502020204030204" pitchFamily="34" charset="0"/>
                <a:ea typeface="Calibri" panose="020F0502020204030204" pitchFamily="34" charset="0"/>
                <a:cs typeface="Calibri" panose="020F0502020204030204" pitchFamily="34" charset="0"/>
              </a:rPr>
              <a:t>that</a:t>
            </a:r>
            <a:r>
              <a:rPr lang="en-US" spc="6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13" dirty="0">
                <a:solidFill>
                  <a:schemeClr val="bg2"/>
                </a:solidFill>
                <a:latin typeface="Calibri" panose="020F0502020204030204" pitchFamily="34" charset="0"/>
                <a:ea typeface="Calibri" panose="020F0502020204030204" pitchFamily="34" charset="0"/>
                <a:cs typeface="Calibri" panose="020F0502020204030204" pitchFamily="34" charset="0"/>
              </a:rPr>
              <a:t>feel</a:t>
            </a:r>
            <a:r>
              <a:rPr lang="en-US" spc="32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calming</a:t>
            </a:r>
            <a:r>
              <a:rPr lang="en-US" spc="-64"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42" dirty="0">
                <a:solidFill>
                  <a:schemeClr val="bg2"/>
                </a:solidFill>
                <a:latin typeface="Calibri" panose="020F0502020204030204" pitchFamily="34" charset="0"/>
                <a:ea typeface="Calibri" panose="020F0502020204030204" pitchFamily="34" charset="0"/>
                <a:cs typeface="Calibri" panose="020F0502020204030204" pitchFamily="34" charset="0"/>
              </a:rPr>
              <a:t>or</a:t>
            </a:r>
            <a:r>
              <a:rPr lang="en-US" spc="1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meaningful</a:t>
            </a:r>
            <a:r>
              <a:rPr lang="en-US" spc="1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269" dirty="0">
                <a:solidFill>
                  <a:schemeClr val="bg2"/>
                </a:solidFill>
                <a:latin typeface="Calibri" panose="020F0502020204030204" pitchFamily="34" charset="0"/>
                <a:ea typeface="Calibri" panose="020F0502020204030204" pitchFamily="34" charset="0"/>
                <a:cs typeface="Calibri" panose="020F0502020204030204" pitchFamily="34" charset="0"/>
              </a:rPr>
              <a:t>-</a:t>
            </a:r>
            <a:r>
              <a:rPr lang="en-US" spc="8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builds</a:t>
            </a:r>
            <a:r>
              <a:rPr lang="en-US" spc="1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connection </a:t>
            </a:r>
            <a:r>
              <a:rPr lang="en-US" spc="32" dirty="0">
                <a:solidFill>
                  <a:schemeClr val="bg2"/>
                </a:solidFill>
                <a:latin typeface="Calibri" panose="020F0502020204030204" pitchFamily="34" charset="0"/>
                <a:ea typeface="Calibri" panose="020F0502020204030204" pitchFamily="34" charset="0"/>
                <a:cs typeface="Calibri" panose="020F0502020204030204" pitchFamily="34" charset="0"/>
              </a:rPr>
              <a:t>without</a:t>
            </a:r>
            <a:r>
              <a:rPr lang="en-US" spc="-26"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emotional</a:t>
            </a:r>
            <a:r>
              <a:rPr lang="en-US" spc="77"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exposure</a:t>
            </a:r>
            <a:endParaRPr lang="en-US"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598FB8A3-04D2-1AA5-1B2B-E7E472748602}"/>
              </a:ext>
            </a:extLst>
          </p:cNvPr>
          <p:cNvSpPr txBox="1"/>
          <p:nvPr/>
        </p:nvSpPr>
        <p:spPr>
          <a:xfrm>
            <a:off x="323528" y="3134127"/>
            <a:ext cx="4842386" cy="307777"/>
          </a:xfrm>
          <a:prstGeom prst="rect">
            <a:avLst/>
          </a:prstGeom>
          <a:noFill/>
        </p:spPr>
        <p:txBody>
          <a:bodyPr wrap="square">
            <a:spAutoFit/>
          </a:bodyPr>
          <a:lstStyle/>
          <a:p>
            <a:pPr marL="8145">
              <a:lnSpc>
                <a:spcPct val="100000"/>
              </a:lnSpc>
              <a:spcBef>
                <a:spcPts val="64"/>
              </a:spcBef>
            </a:pPr>
            <a:r>
              <a:rPr lang="en-GB" dirty="0">
                <a:solidFill>
                  <a:srgbClr val="244970"/>
                </a:solidFill>
                <a:latin typeface="Calibri" panose="020F0502020204030204" pitchFamily="34" charset="0"/>
                <a:ea typeface="Calibri" panose="020F0502020204030204" pitchFamily="34" charset="0"/>
                <a:cs typeface="Calibri" panose="020F0502020204030204" pitchFamily="34" charset="0"/>
              </a:rPr>
              <a:t>'S</a:t>
            </a:r>
            <a:r>
              <a:rPr lang="en-GB" dirty="0">
                <a:solidFill>
                  <a:srgbClr val="0D416C"/>
                </a:solidFill>
                <a:latin typeface="Calibri" panose="020F0502020204030204" pitchFamily="34" charset="0"/>
                <a:ea typeface="Calibri" panose="020F0502020204030204" pitchFamily="34" charset="0"/>
                <a:cs typeface="Calibri" panose="020F0502020204030204" pitchFamily="34" charset="0"/>
              </a:rPr>
              <a:t>m</a:t>
            </a:r>
            <a:r>
              <a:rPr lang="en-GB" dirty="0">
                <a:solidFill>
                  <a:srgbClr val="244970"/>
                </a:solidFill>
                <a:latin typeface="Calibri" panose="020F0502020204030204" pitchFamily="34" charset="0"/>
                <a:ea typeface="Calibri" panose="020F0502020204030204" pitchFamily="34" charset="0"/>
                <a:cs typeface="Calibri" panose="020F0502020204030204" pitchFamily="34" charset="0"/>
              </a:rPr>
              <a:t>all</a:t>
            </a:r>
            <a:r>
              <a:rPr lang="en-GB" spc="32" dirty="0">
                <a:solidFill>
                  <a:srgbClr val="244970"/>
                </a:solidFill>
                <a:latin typeface="Calibri" panose="020F0502020204030204" pitchFamily="34" charset="0"/>
                <a:ea typeface="Calibri" panose="020F0502020204030204" pitchFamily="34" charset="0"/>
                <a:cs typeface="Calibri" panose="020F0502020204030204" pitchFamily="34" charset="0"/>
              </a:rPr>
              <a:t> </a:t>
            </a:r>
            <a:r>
              <a:rPr lang="en-GB" dirty="0">
                <a:solidFill>
                  <a:srgbClr val="244970"/>
                </a:solidFill>
                <a:latin typeface="Calibri" panose="020F0502020204030204" pitchFamily="34" charset="0"/>
                <a:ea typeface="Calibri" panose="020F0502020204030204" pitchFamily="34" charset="0"/>
                <a:cs typeface="Calibri" panose="020F0502020204030204" pitchFamily="34" charset="0"/>
              </a:rPr>
              <a:t>Joys</a:t>
            </a:r>
            <a:r>
              <a:rPr lang="en-GB" dirty="0">
                <a:solidFill>
                  <a:srgbClr val="3D5A78"/>
                </a:solidFill>
                <a:latin typeface="Calibri" panose="020F0502020204030204" pitchFamily="34" charset="0"/>
                <a:ea typeface="Calibri" panose="020F0502020204030204" pitchFamily="34" charset="0"/>
                <a:cs typeface="Calibri" panose="020F0502020204030204" pitchFamily="34" charset="0"/>
              </a:rPr>
              <a:t>'</a:t>
            </a:r>
            <a:r>
              <a:rPr lang="en-GB" spc="112" dirty="0">
                <a:solidFill>
                  <a:srgbClr val="3D5A78"/>
                </a:solidFill>
                <a:latin typeface="Calibri" panose="020F0502020204030204" pitchFamily="34" charset="0"/>
                <a:ea typeface="Calibri" panose="020F0502020204030204" pitchFamily="34" charset="0"/>
                <a:cs typeface="Calibri" panose="020F0502020204030204" pitchFamily="34" charset="0"/>
              </a:rPr>
              <a:t> </a:t>
            </a:r>
            <a:r>
              <a:rPr lang="en-GB" dirty="0">
                <a:solidFill>
                  <a:srgbClr val="244970"/>
                </a:solidFill>
                <a:latin typeface="Calibri" panose="020F0502020204030204" pitchFamily="34" charset="0"/>
                <a:ea typeface="Calibri" panose="020F0502020204030204" pitchFamily="34" charset="0"/>
                <a:cs typeface="Calibri" panose="020F0502020204030204" pitchFamily="34" charset="0"/>
              </a:rPr>
              <a:t>Photograp</a:t>
            </a:r>
            <a:r>
              <a:rPr lang="en-GB" dirty="0">
                <a:solidFill>
                  <a:srgbClr val="0D416C"/>
                </a:solidFill>
                <a:latin typeface="Calibri" panose="020F0502020204030204" pitchFamily="34" charset="0"/>
                <a:ea typeface="Calibri" panose="020F0502020204030204" pitchFamily="34" charset="0"/>
                <a:cs typeface="Calibri" panose="020F0502020204030204" pitchFamily="34" charset="0"/>
              </a:rPr>
              <a:t>h</a:t>
            </a:r>
            <a:r>
              <a:rPr lang="en-GB" dirty="0">
                <a:solidFill>
                  <a:srgbClr val="244970"/>
                </a:solidFill>
                <a:latin typeface="Calibri" panose="020F0502020204030204" pitchFamily="34" charset="0"/>
                <a:ea typeface="Calibri" panose="020F0502020204030204" pitchFamily="34" charset="0"/>
                <a:cs typeface="Calibri" panose="020F0502020204030204" pitchFamily="34" charset="0"/>
              </a:rPr>
              <a:t>y</a:t>
            </a:r>
            <a:r>
              <a:rPr lang="en-GB" spc="35" dirty="0">
                <a:solidFill>
                  <a:srgbClr val="244970"/>
                </a:solidFill>
                <a:latin typeface="Calibri" panose="020F0502020204030204" pitchFamily="34" charset="0"/>
                <a:ea typeface="Calibri" panose="020F0502020204030204" pitchFamily="34" charset="0"/>
                <a:cs typeface="Calibri" panose="020F0502020204030204" pitchFamily="34" charset="0"/>
              </a:rPr>
              <a:t> </a:t>
            </a:r>
            <a:r>
              <a:rPr lang="en-GB" spc="-6" dirty="0">
                <a:solidFill>
                  <a:srgbClr val="244970"/>
                </a:solidFill>
                <a:latin typeface="Calibri" panose="020F0502020204030204" pitchFamily="34" charset="0"/>
                <a:ea typeface="Calibri" panose="020F0502020204030204" pitchFamily="34" charset="0"/>
                <a:cs typeface="Calibri" panose="020F0502020204030204" pitchFamily="34" charset="0"/>
              </a:rPr>
              <a:t>P</a:t>
            </a:r>
            <a:r>
              <a:rPr lang="en-GB" spc="-6" dirty="0">
                <a:solidFill>
                  <a:srgbClr val="112A58"/>
                </a:solidFill>
                <a:latin typeface="Calibri" panose="020F0502020204030204" pitchFamily="34" charset="0"/>
                <a:ea typeface="Calibri" panose="020F0502020204030204" pitchFamily="34" charset="0"/>
                <a:cs typeface="Calibri" panose="020F0502020204030204" pitchFamily="34" charset="0"/>
              </a:rPr>
              <a:t>r</a:t>
            </a:r>
            <a:r>
              <a:rPr lang="en-GB" spc="-6" dirty="0">
                <a:solidFill>
                  <a:srgbClr val="244970"/>
                </a:solidFill>
                <a:latin typeface="Calibri" panose="020F0502020204030204" pitchFamily="34" charset="0"/>
                <a:ea typeface="Calibri" panose="020F0502020204030204" pitchFamily="34" charset="0"/>
                <a:cs typeface="Calibri" panose="020F0502020204030204" pitchFamily="34" charset="0"/>
              </a:rPr>
              <a:t>oject</a:t>
            </a: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2F4409EE-01DE-D59C-9BAC-D2E209616408}"/>
              </a:ext>
            </a:extLst>
          </p:cNvPr>
          <p:cNvSpPr txBox="1"/>
          <p:nvPr/>
        </p:nvSpPr>
        <p:spPr>
          <a:xfrm>
            <a:off x="3730692" y="3048598"/>
            <a:ext cx="4842386" cy="584647"/>
          </a:xfrm>
          <a:prstGeom prst="rect">
            <a:avLst/>
          </a:prstGeom>
          <a:noFill/>
        </p:spPr>
        <p:txBody>
          <a:bodyPr wrap="square">
            <a:spAutoFit/>
          </a:bodyPr>
          <a:lstStyle/>
          <a:p>
            <a:pPr marL="8145" marR="3258">
              <a:lnSpc>
                <a:spcPct val="117500"/>
              </a:lnSpc>
              <a:spcBef>
                <a:spcPts val="64"/>
              </a:spcBef>
            </a:pPr>
            <a:r>
              <a:rPr lang="en-US" spc="-38" dirty="0">
                <a:solidFill>
                  <a:schemeClr val="bg2"/>
                </a:solidFill>
                <a:latin typeface="Calibri" panose="020F0502020204030204" pitchFamily="34" charset="0"/>
                <a:ea typeface="Calibri" panose="020F0502020204030204" pitchFamily="34" charset="0"/>
                <a:cs typeface="Calibri" panose="020F0502020204030204" pitchFamily="34" charset="0"/>
              </a:rPr>
              <a:t>Use</a:t>
            </a:r>
            <a:r>
              <a:rPr lang="en-US" spc="16"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phone</a:t>
            </a:r>
            <a:r>
              <a:rPr lang="en-US" spc="-55"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cameras</a:t>
            </a:r>
            <a:r>
              <a:rPr lang="en-US" spc="16"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32" dirty="0">
                <a:solidFill>
                  <a:schemeClr val="bg2"/>
                </a:solidFill>
                <a:latin typeface="Calibri" panose="020F0502020204030204" pitchFamily="34" charset="0"/>
                <a:ea typeface="Calibri" panose="020F0502020204030204" pitchFamily="34" charset="0"/>
                <a:cs typeface="Calibri" panose="020F0502020204030204" pitchFamily="34" charset="0"/>
              </a:rPr>
              <a:t>to</a:t>
            </a:r>
            <a:r>
              <a:rPr lang="en-US" spc="1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capture</a:t>
            </a:r>
            <a:r>
              <a:rPr lang="en-US" spc="16"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things</a:t>
            </a:r>
            <a:r>
              <a:rPr lang="en-US" spc="19" dirty="0">
                <a:solidFill>
                  <a:schemeClr val="bg2"/>
                </a:solidFill>
                <a:latin typeface="Calibri" panose="020F0502020204030204" pitchFamily="34" charset="0"/>
                <a:ea typeface="Calibri" panose="020F0502020204030204" pitchFamily="34" charset="0"/>
                <a:cs typeface="Calibri" panose="020F0502020204030204" pitchFamily="34" charset="0"/>
              </a:rPr>
              <a:t> that </a:t>
            </a:r>
            <a:r>
              <a:rPr lang="en-US" spc="-22" dirty="0">
                <a:solidFill>
                  <a:schemeClr val="bg2"/>
                </a:solidFill>
                <a:latin typeface="Calibri" panose="020F0502020204030204" pitchFamily="34" charset="0"/>
                <a:ea typeface="Calibri" panose="020F0502020204030204" pitchFamily="34" charset="0"/>
                <a:cs typeface="Calibri" panose="020F0502020204030204" pitchFamily="34" charset="0"/>
              </a:rPr>
              <a:t>make</a:t>
            </a:r>
            <a:r>
              <a:rPr lang="en-US" spc="-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them smile </a:t>
            </a:r>
            <a:r>
              <a:rPr lang="en-US" spc="-48" dirty="0">
                <a:solidFill>
                  <a:schemeClr val="bg2"/>
                </a:solidFill>
                <a:latin typeface="Calibri" panose="020F0502020204030204" pitchFamily="34" charset="0"/>
                <a:ea typeface="Calibri" panose="020F0502020204030204" pitchFamily="34" charset="0"/>
                <a:cs typeface="Calibri" panose="020F0502020204030204" pitchFamily="34" charset="0"/>
              </a:rPr>
              <a:t>(a</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 pet,</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a </a:t>
            </a:r>
            <a:r>
              <a:rPr lang="en-US" spc="-16" dirty="0">
                <a:solidFill>
                  <a:schemeClr val="bg2"/>
                </a:solidFill>
                <a:latin typeface="Calibri" panose="020F0502020204030204" pitchFamily="34" charset="0"/>
                <a:ea typeface="Calibri" panose="020F0502020204030204" pitchFamily="34" charset="0"/>
                <a:cs typeface="Calibri" panose="020F0502020204030204" pitchFamily="34" charset="0"/>
              </a:rPr>
              <a:t>snack,</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sunlight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on</a:t>
            </a:r>
            <a:r>
              <a:rPr lang="en-US" spc="-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a window)</a:t>
            </a:r>
            <a:r>
              <a:rPr lang="en-US" spc="67"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 builds</a:t>
            </a:r>
            <a:r>
              <a:rPr lang="en-US" spc="-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mindfulness</a:t>
            </a:r>
            <a:endParaRPr lang="en-US"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26E7E153-76E5-98B7-52F6-231ECCDEA3F5}"/>
              </a:ext>
            </a:extLst>
          </p:cNvPr>
          <p:cNvSpPr txBox="1"/>
          <p:nvPr/>
        </p:nvSpPr>
        <p:spPr>
          <a:xfrm>
            <a:off x="314493" y="3861048"/>
            <a:ext cx="4842386" cy="307777"/>
          </a:xfrm>
          <a:prstGeom prst="rect">
            <a:avLst/>
          </a:prstGeom>
          <a:noFill/>
        </p:spPr>
        <p:txBody>
          <a:bodyPr wrap="square">
            <a:spAutoFit/>
          </a:bodyPr>
          <a:lstStyle/>
          <a:p>
            <a:pPr marL="8145">
              <a:lnSpc>
                <a:spcPct val="100000"/>
              </a:lnSpc>
              <a:spcBef>
                <a:spcPts val="64"/>
              </a:spcBef>
            </a:pP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Mindful</a:t>
            </a:r>
            <a:r>
              <a:rPr lang="en-US" spc="48"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Letter</a:t>
            </a:r>
            <a:r>
              <a:rPr lang="en-US" spc="-35"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1" dirty="0">
                <a:solidFill>
                  <a:schemeClr val="bg2"/>
                </a:solidFill>
                <a:latin typeface="Calibri" panose="020F0502020204030204" pitchFamily="34" charset="0"/>
                <a:ea typeface="Calibri" panose="020F0502020204030204" pitchFamily="34" charset="0"/>
                <a:cs typeface="Calibri" panose="020F0502020204030204" pitchFamily="34" charset="0"/>
              </a:rPr>
              <a:t>to</a:t>
            </a:r>
            <a:r>
              <a:rPr lang="en-US" spc="5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Your</a:t>
            </a:r>
            <a:r>
              <a:rPr lang="en-US" spc="48"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Future</a:t>
            </a:r>
            <a:r>
              <a:rPr lang="en-US" spc="5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13" dirty="0">
                <a:solidFill>
                  <a:schemeClr val="bg2"/>
                </a:solidFill>
                <a:latin typeface="Calibri" panose="020F0502020204030204" pitchFamily="34" charset="0"/>
                <a:ea typeface="Calibri" panose="020F0502020204030204" pitchFamily="34" charset="0"/>
                <a:cs typeface="Calibri" panose="020F0502020204030204" pitchFamily="34" charset="0"/>
              </a:rPr>
              <a:t>Self</a:t>
            </a:r>
            <a:endParaRPr lang="en-US"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75E17693-D35E-6EB6-DC7D-DCBD6B0EBD12}"/>
              </a:ext>
            </a:extLst>
          </p:cNvPr>
          <p:cNvSpPr txBox="1"/>
          <p:nvPr/>
        </p:nvSpPr>
        <p:spPr>
          <a:xfrm>
            <a:off x="3727184" y="3813354"/>
            <a:ext cx="4842386" cy="584647"/>
          </a:xfrm>
          <a:prstGeom prst="rect">
            <a:avLst/>
          </a:prstGeom>
          <a:noFill/>
        </p:spPr>
        <p:txBody>
          <a:bodyPr wrap="square">
            <a:spAutoFit/>
          </a:bodyPr>
          <a:lstStyle/>
          <a:p>
            <a:pPr marL="184066" marR="3258" indent="-176329">
              <a:lnSpc>
                <a:spcPct val="117500"/>
              </a:lnSpc>
              <a:spcBef>
                <a:spcPts val="64"/>
              </a:spcBef>
            </a:pP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Private</a:t>
            </a:r>
            <a:r>
              <a:rPr lang="en-US" spc="-2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29" dirty="0">
                <a:solidFill>
                  <a:schemeClr val="bg2"/>
                </a:solidFill>
                <a:latin typeface="Calibri" panose="020F0502020204030204" pitchFamily="34" charset="0"/>
                <a:ea typeface="Calibri" panose="020F0502020204030204" pitchFamily="34" charset="0"/>
                <a:cs typeface="Calibri" panose="020F0502020204030204" pitchFamily="34" charset="0"/>
              </a:rPr>
              <a:t>writing</a:t>
            </a:r>
            <a:r>
              <a:rPr lang="en-US" spc="-26"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activity</a:t>
            </a:r>
            <a:r>
              <a:rPr lang="en-US" spc="144"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that</a:t>
            </a:r>
            <a:r>
              <a:rPr lang="en-US" spc="58"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encourages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reflection</a:t>
            </a:r>
            <a:r>
              <a:rPr lang="en-US" spc="11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and</a:t>
            </a:r>
            <a:r>
              <a:rPr lang="en-US" spc="38"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self-</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compassion</a:t>
            </a:r>
            <a:endParaRPr lang="en-US"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AD2BC4E2-6721-B3B7-06C7-97E220BD84FB}"/>
              </a:ext>
            </a:extLst>
          </p:cNvPr>
          <p:cNvSpPr txBox="1"/>
          <p:nvPr/>
        </p:nvSpPr>
        <p:spPr>
          <a:xfrm>
            <a:off x="334808" y="4480602"/>
            <a:ext cx="4975122" cy="307777"/>
          </a:xfrm>
          <a:prstGeom prst="rect">
            <a:avLst/>
          </a:prstGeom>
          <a:noFill/>
        </p:spPr>
        <p:txBody>
          <a:bodyPr wrap="square">
            <a:spAutoFit/>
          </a:bodyPr>
          <a:lstStyle/>
          <a:p>
            <a:pPr marL="8145">
              <a:lnSpc>
                <a:spcPct val="100000"/>
              </a:lnSpc>
              <a:spcBef>
                <a:spcPts val="64"/>
              </a:spcBef>
            </a:pPr>
            <a:r>
              <a:rPr lang="en-GB" dirty="0">
                <a:solidFill>
                  <a:schemeClr val="bg2"/>
                </a:solidFill>
                <a:latin typeface="Calibri" panose="020F0502020204030204" pitchFamily="34" charset="0"/>
                <a:ea typeface="Calibri" panose="020F0502020204030204" pitchFamily="34" charset="0"/>
                <a:cs typeface="Calibri" panose="020F0502020204030204" pitchFamily="34" charset="0"/>
              </a:rPr>
              <a:t>Positive</a:t>
            </a:r>
            <a:r>
              <a:rPr lang="en-GB" spc="35"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GB" spc="-19" dirty="0">
                <a:solidFill>
                  <a:schemeClr val="bg2"/>
                </a:solidFill>
                <a:latin typeface="Calibri" panose="020F0502020204030204" pitchFamily="34" charset="0"/>
                <a:ea typeface="Calibri" panose="020F0502020204030204" pitchFamily="34" charset="0"/>
                <a:cs typeface="Calibri" panose="020F0502020204030204" pitchFamily="34" charset="0"/>
              </a:rPr>
              <a:t>Post-</a:t>
            </a:r>
            <a:r>
              <a:rPr lang="en-GB" spc="77" dirty="0">
                <a:solidFill>
                  <a:schemeClr val="bg2"/>
                </a:solidFill>
                <a:latin typeface="Calibri" panose="020F0502020204030204" pitchFamily="34" charset="0"/>
                <a:ea typeface="Calibri" panose="020F0502020204030204" pitchFamily="34" charset="0"/>
                <a:cs typeface="Calibri" panose="020F0502020204030204" pitchFamily="34" charset="0"/>
              </a:rPr>
              <a:t>It</a:t>
            </a:r>
            <a:r>
              <a:rPr lang="en-GB" spc="-26"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GB" spc="-6" dirty="0">
                <a:solidFill>
                  <a:schemeClr val="bg2"/>
                </a:solidFill>
                <a:latin typeface="Calibri" panose="020F0502020204030204" pitchFamily="34" charset="0"/>
                <a:ea typeface="Calibri" panose="020F0502020204030204" pitchFamily="34" charset="0"/>
                <a:cs typeface="Calibri" panose="020F0502020204030204" pitchFamily="34" charset="0"/>
              </a:rPr>
              <a:t>Exchange</a:t>
            </a:r>
            <a:endParaRPr lang="en-GB"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39A6B3C6-E072-EE3F-7E34-45797CF29E6E}"/>
              </a:ext>
            </a:extLst>
          </p:cNvPr>
          <p:cNvSpPr txBox="1"/>
          <p:nvPr/>
        </p:nvSpPr>
        <p:spPr>
          <a:xfrm>
            <a:off x="3710170" y="4399543"/>
            <a:ext cx="4975122" cy="584647"/>
          </a:xfrm>
          <a:prstGeom prst="rect">
            <a:avLst/>
          </a:prstGeom>
          <a:noFill/>
        </p:spPr>
        <p:txBody>
          <a:bodyPr wrap="square">
            <a:spAutoFit/>
          </a:bodyPr>
          <a:lstStyle/>
          <a:p>
            <a:pPr marL="30135" marR="3258" indent="-21990">
              <a:lnSpc>
                <a:spcPct val="117500"/>
              </a:lnSpc>
              <a:spcBef>
                <a:spcPts val="64"/>
              </a:spcBef>
            </a:pP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Students</a:t>
            </a:r>
            <a:r>
              <a:rPr lang="en-US" spc="1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anonymously</a:t>
            </a:r>
            <a:r>
              <a:rPr lang="en-US" spc="9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13" dirty="0">
                <a:solidFill>
                  <a:schemeClr val="bg2"/>
                </a:solidFill>
                <a:latin typeface="Calibri" panose="020F0502020204030204" pitchFamily="34" charset="0"/>
                <a:ea typeface="Calibri" panose="020F0502020204030204" pitchFamily="34" charset="0"/>
                <a:cs typeface="Calibri" panose="020F0502020204030204" pitchFamily="34" charset="0"/>
              </a:rPr>
              <a:t>leave</a:t>
            </a:r>
            <a:r>
              <a:rPr lang="en-US" spc="1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encouraging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notes</a:t>
            </a:r>
            <a:r>
              <a:rPr lang="en-US" spc="-1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32" dirty="0">
                <a:solidFill>
                  <a:schemeClr val="bg2"/>
                </a:solidFill>
                <a:latin typeface="Calibri" panose="020F0502020204030204" pitchFamily="34" charset="0"/>
                <a:ea typeface="Calibri" panose="020F0502020204030204" pitchFamily="34" charset="0"/>
                <a:cs typeface="Calibri" panose="020F0502020204030204" pitchFamily="34" charset="0"/>
              </a:rPr>
              <a:t>for</a:t>
            </a:r>
            <a:r>
              <a:rPr lang="en-US" spc="-1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others</a:t>
            </a:r>
            <a:r>
              <a:rPr lang="en-US" spc="-16"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326" dirty="0">
                <a:solidFill>
                  <a:schemeClr val="bg2"/>
                </a:solidFill>
                <a:latin typeface="Calibri" panose="020F0502020204030204" pitchFamily="34" charset="0"/>
                <a:ea typeface="Calibri" panose="020F0502020204030204" pitchFamily="34" charset="0"/>
                <a:cs typeface="Calibri" panose="020F0502020204030204" pitchFamily="34" charset="0"/>
              </a:rPr>
              <a:t>-</a:t>
            </a:r>
            <a:r>
              <a:rPr lang="en-US" spc="-1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low</a:t>
            </a:r>
            <a:r>
              <a:rPr lang="en-US" spc="-1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pressure,</a:t>
            </a:r>
            <a:r>
              <a:rPr lang="en-US" spc="42"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peer-</a:t>
            </a:r>
            <a:r>
              <a:rPr lang="en-US" spc="-16" dirty="0">
                <a:solidFill>
                  <a:schemeClr val="bg2"/>
                </a:solidFill>
                <a:latin typeface="Calibri" panose="020F0502020204030204" pitchFamily="34" charset="0"/>
                <a:ea typeface="Calibri" panose="020F0502020204030204" pitchFamily="34" charset="0"/>
                <a:cs typeface="Calibri" panose="020F0502020204030204" pitchFamily="34" charset="0"/>
              </a:rPr>
              <a:t>led</a:t>
            </a:r>
            <a:endParaRPr lang="en-US"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2BD3E715-660A-AF07-7FFD-71396D7DCBFC}"/>
              </a:ext>
            </a:extLst>
          </p:cNvPr>
          <p:cNvSpPr txBox="1"/>
          <p:nvPr/>
        </p:nvSpPr>
        <p:spPr>
          <a:xfrm>
            <a:off x="305312" y="5180001"/>
            <a:ext cx="5004618" cy="307777"/>
          </a:xfrm>
          <a:prstGeom prst="rect">
            <a:avLst/>
          </a:prstGeom>
          <a:noFill/>
        </p:spPr>
        <p:txBody>
          <a:bodyPr wrap="square">
            <a:spAutoFit/>
          </a:bodyPr>
          <a:lstStyle/>
          <a:p>
            <a:pPr marL="8145">
              <a:lnSpc>
                <a:spcPct val="100000"/>
              </a:lnSpc>
              <a:spcBef>
                <a:spcPts val="64"/>
              </a:spcBef>
            </a:pP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Drop-In</a:t>
            </a:r>
            <a:r>
              <a:rPr lang="en-US" spc="55"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Creative</a:t>
            </a:r>
            <a:r>
              <a:rPr lang="en-US" spc="-1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19" dirty="0">
                <a:solidFill>
                  <a:schemeClr val="bg2"/>
                </a:solidFill>
                <a:latin typeface="Calibri" panose="020F0502020204030204" pitchFamily="34" charset="0"/>
                <a:ea typeface="Calibri" panose="020F0502020204030204" pitchFamily="34" charset="0"/>
                <a:cs typeface="Calibri" panose="020F0502020204030204" pitchFamily="34" charset="0"/>
              </a:rPr>
              <a:t>Space</a:t>
            </a:r>
            <a:r>
              <a:rPr lang="en-US" spc="-1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32" dirty="0">
                <a:solidFill>
                  <a:schemeClr val="bg2"/>
                </a:solidFill>
                <a:latin typeface="Calibri" panose="020F0502020204030204" pitchFamily="34" charset="0"/>
                <a:ea typeface="Calibri" panose="020F0502020204030204" pitchFamily="34" charset="0"/>
                <a:cs typeface="Calibri" panose="020F0502020204030204" pitchFamily="34" charset="0"/>
              </a:rPr>
              <a:t>at</a:t>
            </a:r>
            <a:r>
              <a:rPr lang="en-US" spc="-1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Break</a:t>
            </a:r>
            <a:r>
              <a:rPr lang="en-US" spc="-1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13" dirty="0">
                <a:solidFill>
                  <a:schemeClr val="bg2"/>
                </a:solidFill>
                <a:latin typeface="Calibri" panose="020F0502020204030204" pitchFamily="34" charset="0"/>
                <a:ea typeface="Calibri" panose="020F0502020204030204" pitchFamily="34" charset="0"/>
                <a:cs typeface="Calibri" panose="020F0502020204030204" pitchFamily="34" charset="0"/>
              </a:rPr>
              <a:t>Times</a:t>
            </a:r>
            <a:endParaRPr lang="en-US"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F7FB1EE0-E258-3953-F4A5-797ACFAA8080}"/>
              </a:ext>
            </a:extLst>
          </p:cNvPr>
          <p:cNvSpPr txBox="1"/>
          <p:nvPr/>
        </p:nvSpPr>
        <p:spPr>
          <a:xfrm>
            <a:off x="3727184" y="5012710"/>
            <a:ext cx="5004618" cy="1169551"/>
          </a:xfrm>
          <a:prstGeom prst="rect">
            <a:avLst/>
          </a:prstGeom>
          <a:noFill/>
        </p:spPr>
        <p:txBody>
          <a:bodyPr wrap="square">
            <a:spAutoFit/>
          </a:bodyPr>
          <a:lstStyle/>
          <a:p>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Provides</a:t>
            </a:r>
            <a:r>
              <a:rPr lang="en-US" spc="-22"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13" dirty="0">
                <a:solidFill>
                  <a:schemeClr val="bg2"/>
                </a:solidFill>
                <a:latin typeface="Calibri" panose="020F0502020204030204" pitchFamily="34" charset="0"/>
                <a:ea typeface="Calibri" panose="020F0502020204030204" pitchFamily="34" charset="0"/>
                <a:cs typeface="Calibri" panose="020F0502020204030204" pitchFamily="34" charset="0"/>
              </a:rPr>
              <a:t>a</a:t>
            </a:r>
            <a:r>
              <a:rPr lang="en-US" spc="-8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calm,</a:t>
            </a:r>
            <a:r>
              <a:rPr lang="en-US" spc="35"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low-pressure</a:t>
            </a:r>
            <a:r>
              <a:rPr lang="en-US" spc="-8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space</a:t>
            </a:r>
            <a:r>
              <a:rPr lang="en-US" spc="38"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16" dirty="0">
                <a:solidFill>
                  <a:schemeClr val="bg2"/>
                </a:solidFill>
                <a:latin typeface="Calibri" panose="020F0502020204030204" pitchFamily="34" charset="0"/>
                <a:ea typeface="Calibri" panose="020F0502020204030204" pitchFamily="34" charset="0"/>
                <a:cs typeface="Calibri" panose="020F0502020204030204" pitchFamily="34" charset="0"/>
              </a:rPr>
              <a:t>for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students</a:t>
            </a:r>
            <a:r>
              <a:rPr lang="en-US" spc="64"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who</a:t>
            </a:r>
            <a:r>
              <a:rPr lang="en-US" spc="67"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prefer</a:t>
            </a:r>
            <a:r>
              <a:rPr lang="en-US" spc="67"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quieter</a:t>
            </a:r>
            <a:r>
              <a:rPr lang="en-US" spc="67"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environments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offering</a:t>
            </a:r>
            <a:r>
              <a:rPr lang="en-US" spc="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creative</a:t>
            </a:r>
            <a:r>
              <a:rPr lang="en-US" spc="112"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outlets</a:t>
            </a:r>
            <a:r>
              <a:rPr lang="en-US" spc="10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like</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journaling</a:t>
            </a:r>
            <a:r>
              <a:rPr lang="en-US" spc="109"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26" dirty="0">
                <a:solidFill>
                  <a:schemeClr val="bg2"/>
                </a:solidFill>
                <a:latin typeface="Calibri" panose="020F0502020204030204" pitchFamily="34" charset="0"/>
                <a:ea typeface="Calibri" panose="020F0502020204030204" pitchFamily="34" charset="0"/>
                <a:cs typeface="Calibri" panose="020F0502020204030204" pitchFamily="34" charset="0"/>
              </a:rPr>
              <a:t>or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crafts</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19" dirty="0">
                <a:solidFill>
                  <a:schemeClr val="bg2"/>
                </a:solidFill>
                <a:latin typeface="Calibri" panose="020F0502020204030204" pitchFamily="34" charset="0"/>
                <a:ea typeface="Calibri" panose="020F0502020204030204" pitchFamily="34" charset="0"/>
                <a:cs typeface="Calibri" panose="020F0502020204030204" pitchFamily="34" charset="0"/>
              </a:rPr>
              <a:t>as</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13" dirty="0">
                <a:solidFill>
                  <a:schemeClr val="bg2"/>
                </a:solidFill>
                <a:latin typeface="Calibri" panose="020F0502020204030204" pitchFamily="34" charset="0"/>
                <a:ea typeface="Calibri" panose="020F0502020204030204" pitchFamily="34" charset="0"/>
                <a:cs typeface="Calibri" panose="020F0502020204030204" pitchFamily="34" charset="0"/>
              </a:rPr>
              <a:t>a</a:t>
            </a:r>
            <a:r>
              <a:rPr lang="en-US" spc="-6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way</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32" dirty="0">
                <a:solidFill>
                  <a:schemeClr val="bg2"/>
                </a:solidFill>
                <a:latin typeface="Calibri" panose="020F0502020204030204" pitchFamily="34" charset="0"/>
                <a:ea typeface="Calibri" panose="020F0502020204030204" pitchFamily="34" charset="0"/>
                <a:cs typeface="Calibri" panose="020F0502020204030204" pitchFamily="34" charset="0"/>
              </a:rPr>
              <a:t>to</a:t>
            </a:r>
            <a:r>
              <a:rPr lang="en-US" spc="1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self-regulate,</a:t>
            </a:r>
            <a:r>
              <a:rPr lang="en-US" spc="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reflect,</a:t>
            </a:r>
            <a:r>
              <a:rPr lang="en-US" spc="7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16" dirty="0">
                <a:solidFill>
                  <a:schemeClr val="bg2"/>
                </a:solidFill>
                <a:latin typeface="Calibri" panose="020F0502020204030204" pitchFamily="34" charset="0"/>
                <a:ea typeface="Calibri" panose="020F0502020204030204" pitchFamily="34" charset="0"/>
                <a:cs typeface="Calibri" panose="020F0502020204030204" pitchFamily="34" charset="0"/>
              </a:rPr>
              <a:t>or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simply</a:t>
            </a:r>
            <a:r>
              <a:rPr lang="en-US" spc="-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take</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 a</a:t>
            </a:r>
            <a:r>
              <a:rPr lang="en-US" spc="-3"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break</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 from</a:t>
            </a:r>
            <a:r>
              <a:rPr lang="en-US" spc="64"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busier </a:t>
            </a:r>
            <a:r>
              <a:rPr lang="en-US" spc="-6" dirty="0">
                <a:solidFill>
                  <a:schemeClr val="bg2"/>
                </a:solidFill>
                <a:latin typeface="Calibri" panose="020F0502020204030204" pitchFamily="34" charset="0"/>
                <a:ea typeface="Calibri" panose="020F0502020204030204" pitchFamily="34" charset="0"/>
                <a:cs typeface="Calibri" panose="020F0502020204030204" pitchFamily="34" charset="0"/>
              </a:rPr>
              <a:t>festive activities.</a:t>
            </a:r>
            <a:endParaRPr lang="en-US"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endParaRPr lang="en-GB"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8358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51D56-3C19-3BFB-130D-C0E0B6396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A4C9F2-58E4-FAAD-C00E-0108E3B970D5}"/>
              </a:ext>
            </a:extLst>
          </p:cNvPr>
          <p:cNvSpPr>
            <a:spLocks noGrp="1"/>
          </p:cNvSpPr>
          <p:nvPr>
            <p:ph type="title"/>
          </p:nvPr>
        </p:nvSpPr>
        <p:spPr>
          <a:xfrm>
            <a:off x="1417637" y="-1143000"/>
            <a:ext cx="7269161" cy="1143000"/>
          </a:xfrm>
        </p:spPr>
        <p:txBody>
          <a:bodyPr lIns="91425" tIns="91425" rIns="91425" bIns="91425" anchor="b" anchorCtr="0"/>
          <a:lstStyle/>
          <a:p>
            <a:r>
              <a:rPr lang="en-GB" dirty="0"/>
              <a:t>Secondary school activities </a:t>
            </a:r>
          </a:p>
        </p:txBody>
      </p:sp>
      <p:sp>
        <p:nvSpPr>
          <p:cNvPr id="8" name="TextBox 7">
            <a:extLst>
              <a:ext uri="{FF2B5EF4-FFF2-40B4-BE49-F238E27FC236}">
                <a16:creationId xmlns:a16="http://schemas.microsoft.com/office/drawing/2014/main" id="{A7AC45A5-A864-E9E6-DF24-C2A6E48EF094}"/>
              </a:ext>
            </a:extLst>
          </p:cNvPr>
          <p:cNvSpPr txBox="1"/>
          <p:nvPr/>
        </p:nvSpPr>
        <p:spPr>
          <a:xfrm>
            <a:off x="179512" y="548680"/>
            <a:ext cx="8712968" cy="2792688"/>
          </a:xfrm>
          <a:prstGeom prst="rect">
            <a:avLst/>
          </a:prstGeom>
          <a:noFill/>
        </p:spPr>
        <p:txBody>
          <a:bodyPr wrap="square">
            <a:spAutoFit/>
          </a:bodyPr>
          <a:lstStyle/>
          <a:p>
            <a:pPr marL="8145">
              <a:lnSpc>
                <a:spcPct val="100000"/>
              </a:lnSpc>
              <a:spcBef>
                <a:spcPts val="64"/>
              </a:spcBef>
            </a:pPr>
            <a:r>
              <a:rPr lang="en-US" sz="2000" b="1" spc="58" dirty="0">
                <a:solidFill>
                  <a:srgbClr val="C00000"/>
                </a:solidFill>
                <a:latin typeface="Calibri"/>
                <a:cs typeface="Calibri"/>
              </a:rPr>
              <a:t>Trauma-</a:t>
            </a:r>
            <a:r>
              <a:rPr lang="en-US" sz="2000" b="1" spc="67" dirty="0">
                <a:solidFill>
                  <a:srgbClr val="C00000"/>
                </a:solidFill>
                <a:latin typeface="Calibri"/>
                <a:cs typeface="Calibri"/>
              </a:rPr>
              <a:t>Informed</a:t>
            </a:r>
            <a:r>
              <a:rPr lang="en-US" sz="2000" b="1" spc="29" dirty="0">
                <a:solidFill>
                  <a:srgbClr val="C00000"/>
                </a:solidFill>
                <a:latin typeface="Calibri"/>
                <a:cs typeface="Calibri"/>
              </a:rPr>
              <a:t> </a:t>
            </a:r>
            <a:r>
              <a:rPr lang="en-US" sz="2000" b="1" spc="64" dirty="0">
                <a:solidFill>
                  <a:srgbClr val="C00000"/>
                </a:solidFill>
                <a:latin typeface="Calibri"/>
                <a:cs typeface="Calibri"/>
              </a:rPr>
              <a:t>Principles</a:t>
            </a:r>
            <a:r>
              <a:rPr lang="en-US" sz="2000" b="1" spc="26" dirty="0">
                <a:solidFill>
                  <a:srgbClr val="C00000"/>
                </a:solidFill>
                <a:latin typeface="Calibri"/>
                <a:cs typeface="Calibri"/>
              </a:rPr>
              <a:t> </a:t>
            </a:r>
            <a:r>
              <a:rPr lang="en-US" sz="2000" b="1" spc="73" dirty="0">
                <a:solidFill>
                  <a:srgbClr val="C00000"/>
                </a:solidFill>
                <a:latin typeface="Calibri"/>
                <a:cs typeface="Calibri"/>
              </a:rPr>
              <a:t>Behind</a:t>
            </a:r>
            <a:r>
              <a:rPr lang="en-US" sz="2000" b="1" spc="29" dirty="0">
                <a:solidFill>
                  <a:srgbClr val="C00000"/>
                </a:solidFill>
                <a:latin typeface="Calibri"/>
                <a:cs typeface="Calibri"/>
              </a:rPr>
              <a:t> </a:t>
            </a:r>
            <a:r>
              <a:rPr lang="en-US" sz="2000" b="1" spc="73" dirty="0">
                <a:solidFill>
                  <a:srgbClr val="C00000"/>
                </a:solidFill>
                <a:latin typeface="Calibri"/>
                <a:cs typeface="Calibri"/>
              </a:rPr>
              <a:t>These</a:t>
            </a:r>
            <a:r>
              <a:rPr lang="en-US" sz="2000" b="1" spc="35" dirty="0">
                <a:solidFill>
                  <a:srgbClr val="C00000"/>
                </a:solidFill>
                <a:latin typeface="Calibri"/>
                <a:cs typeface="Calibri"/>
              </a:rPr>
              <a:t> </a:t>
            </a:r>
            <a:r>
              <a:rPr lang="en-US" sz="2000" b="1" spc="48" dirty="0">
                <a:solidFill>
                  <a:srgbClr val="C00000"/>
                </a:solidFill>
                <a:latin typeface="Calibri"/>
                <a:cs typeface="Calibri"/>
              </a:rPr>
              <a:t>Activities</a:t>
            </a:r>
            <a:endParaRPr lang="en-US" sz="2000" dirty="0">
              <a:latin typeface="Calibri"/>
              <a:cs typeface="Calibri"/>
            </a:endParaRPr>
          </a:p>
          <a:p>
            <a:pPr marL="154746" marR="1200094" indent="-146601">
              <a:lnSpc>
                <a:spcPct val="116700"/>
              </a:lnSpc>
              <a:spcBef>
                <a:spcPts val="792"/>
              </a:spcBef>
              <a:buSzPct val="83333"/>
              <a:buFont typeface="Symbol"/>
              <a:buChar char=""/>
              <a:tabLst>
                <a:tab pos="154746" algn="l"/>
              </a:tabLst>
            </a:pPr>
            <a:r>
              <a:rPr lang="en-US" sz="1050" b="1" spc="64" dirty="0">
                <a:latin typeface="Calibri"/>
                <a:cs typeface="Calibri"/>
              </a:rPr>
              <a:t>Choice:</a:t>
            </a:r>
            <a:r>
              <a:rPr lang="en-US" sz="1050" b="1" spc="48" dirty="0">
                <a:latin typeface="Calibri"/>
                <a:cs typeface="Calibri"/>
              </a:rPr>
              <a:t> </a:t>
            </a:r>
            <a:r>
              <a:rPr lang="en-US" sz="1050" spc="55" dirty="0">
                <a:latin typeface="Calibri"/>
                <a:cs typeface="Calibri"/>
              </a:rPr>
              <a:t>Opt-</a:t>
            </a:r>
            <a:r>
              <a:rPr lang="en-US" sz="1050" dirty="0">
                <a:latin typeface="Calibri"/>
                <a:cs typeface="Calibri"/>
              </a:rPr>
              <a:t>in,</a:t>
            </a:r>
            <a:r>
              <a:rPr lang="en-US" sz="1050" spc="48" dirty="0">
                <a:latin typeface="Calibri"/>
                <a:cs typeface="Calibri"/>
              </a:rPr>
              <a:t> </a:t>
            </a:r>
            <a:r>
              <a:rPr lang="en-US" sz="1050" dirty="0">
                <a:latin typeface="Calibri"/>
                <a:cs typeface="Calibri"/>
              </a:rPr>
              <a:t>not</a:t>
            </a:r>
            <a:r>
              <a:rPr lang="en-US" sz="1050" spc="51" dirty="0">
                <a:latin typeface="Calibri"/>
                <a:cs typeface="Calibri"/>
              </a:rPr>
              <a:t> </a:t>
            </a:r>
            <a:r>
              <a:rPr lang="en-US" sz="1050" spc="35" dirty="0">
                <a:latin typeface="Calibri"/>
                <a:cs typeface="Calibri"/>
              </a:rPr>
              <a:t>forced.</a:t>
            </a:r>
            <a:r>
              <a:rPr lang="en-US" sz="1050" spc="48" dirty="0">
                <a:latin typeface="Calibri"/>
                <a:cs typeface="Calibri"/>
              </a:rPr>
              <a:t> </a:t>
            </a:r>
            <a:r>
              <a:rPr lang="en-US" sz="1050" spc="35" dirty="0">
                <a:latin typeface="Calibri"/>
                <a:cs typeface="Calibri"/>
              </a:rPr>
              <a:t>Always</a:t>
            </a:r>
            <a:r>
              <a:rPr lang="en-US" sz="1050" spc="48" dirty="0">
                <a:latin typeface="Calibri"/>
                <a:cs typeface="Calibri"/>
              </a:rPr>
              <a:t> </a:t>
            </a:r>
            <a:r>
              <a:rPr lang="en-US" sz="1050" spc="35" dirty="0">
                <a:latin typeface="Calibri"/>
                <a:cs typeface="Calibri"/>
              </a:rPr>
              <a:t>ensure</a:t>
            </a:r>
            <a:r>
              <a:rPr lang="en-US" sz="1050" spc="48" dirty="0">
                <a:latin typeface="Calibri"/>
                <a:cs typeface="Calibri"/>
              </a:rPr>
              <a:t> </a:t>
            </a:r>
            <a:r>
              <a:rPr lang="en-US" sz="1050" spc="32" dirty="0">
                <a:latin typeface="Calibri"/>
                <a:cs typeface="Calibri"/>
              </a:rPr>
              <a:t>participation</a:t>
            </a:r>
            <a:r>
              <a:rPr lang="en-US" sz="1050" spc="45" dirty="0">
                <a:latin typeface="Calibri"/>
                <a:cs typeface="Calibri"/>
              </a:rPr>
              <a:t> </a:t>
            </a:r>
            <a:r>
              <a:rPr lang="en-US" sz="1050" dirty="0">
                <a:latin typeface="Calibri"/>
                <a:cs typeface="Calibri"/>
              </a:rPr>
              <a:t>is</a:t>
            </a:r>
            <a:r>
              <a:rPr lang="en-US" sz="1050" spc="45" dirty="0">
                <a:latin typeface="Calibri"/>
                <a:cs typeface="Calibri"/>
              </a:rPr>
              <a:t> </a:t>
            </a:r>
            <a:r>
              <a:rPr lang="en-US" sz="1050" spc="32" dirty="0">
                <a:latin typeface="Calibri"/>
                <a:cs typeface="Calibri"/>
              </a:rPr>
              <a:t>optional.</a:t>
            </a:r>
            <a:r>
              <a:rPr lang="en-US" sz="1050" spc="48" dirty="0">
                <a:latin typeface="Calibri"/>
                <a:cs typeface="Calibri"/>
              </a:rPr>
              <a:t> </a:t>
            </a:r>
            <a:r>
              <a:rPr lang="en-US" sz="1050" spc="32" dirty="0">
                <a:latin typeface="Calibri"/>
                <a:cs typeface="Calibri"/>
              </a:rPr>
              <a:t>Offer </a:t>
            </a:r>
            <a:r>
              <a:rPr lang="en-US" sz="1050" spc="35" dirty="0">
                <a:latin typeface="Calibri"/>
                <a:cs typeface="Calibri"/>
              </a:rPr>
              <a:t>opt-</a:t>
            </a:r>
            <a:r>
              <a:rPr lang="en-US" sz="1050" dirty="0">
                <a:latin typeface="Calibri"/>
                <a:cs typeface="Calibri"/>
              </a:rPr>
              <a:t>out</a:t>
            </a:r>
            <a:r>
              <a:rPr lang="en-US" sz="1050" spc="35" dirty="0">
                <a:latin typeface="Calibri"/>
                <a:cs typeface="Calibri"/>
              </a:rPr>
              <a:t> </a:t>
            </a:r>
            <a:r>
              <a:rPr lang="en-US" sz="1050" spc="48" dirty="0">
                <a:latin typeface="Calibri"/>
                <a:cs typeface="Calibri"/>
              </a:rPr>
              <a:t>spaces</a:t>
            </a:r>
            <a:r>
              <a:rPr lang="en-US" sz="1050" spc="32" dirty="0">
                <a:latin typeface="Calibri"/>
                <a:cs typeface="Calibri"/>
              </a:rPr>
              <a:t> </a:t>
            </a:r>
            <a:r>
              <a:rPr lang="en-US" sz="1050" spc="55" dirty="0">
                <a:latin typeface="Calibri"/>
                <a:cs typeface="Calibri"/>
              </a:rPr>
              <a:t>during</a:t>
            </a:r>
            <a:r>
              <a:rPr lang="en-US" sz="1050" spc="32" dirty="0">
                <a:latin typeface="Calibri"/>
                <a:cs typeface="Calibri"/>
              </a:rPr>
              <a:t> </a:t>
            </a:r>
            <a:r>
              <a:rPr lang="en-US" sz="1050" spc="38" dirty="0">
                <a:latin typeface="Calibri"/>
                <a:cs typeface="Calibri"/>
              </a:rPr>
              <a:t>assemblies,</a:t>
            </a:r>
            <a:r>
              <a:rPr lang="en-US" sz="1050" spc="45" dirty="0">
                <a:latin typeface="Calibri"/>
                <a:cs typeface="Calibri"/>
              </a:rPr>
              <a:t> </a:t>
            </a:r>
            <a:r>
              <a:rPr lang="en-US" sz="1050" spc="35" dirty="0">
                <a:latin typeface="Calibri"/>
                <a:cs typeface="Calibri"/>
              </a:rPr>
              <a:t>shows</a:t>
            </a:r>
            <a:r>
              <a:rPr lang="en-US" sz="1050" spc="32" dirty="0">
                <a:latin typeface="Calibri"/>
                <a:cs typeface="Calibri"/>
              </a:rPr>
              <a:t> or</a:t>
            </a:r>
            <a:r>
              <a:rPr lang="en-US" sz="1050" spc="45" dirty="0">
                <a:latin typeface="Calibri"/>
                <a:cs typeface="Calibri"/>
              </a:rPr>
              <a:t> </a:t>
            </a:r>
            <a:r>
              <a:rPr lang="en-US" sz="1050" spc="-6" dirty="0">
                <a:latin typeface="Calibri"/>
                <a:cs typeface="Calibri"/>
              </a:rPr>
              <a:t>parties.</a:t>
            </a:r>
            <a:endParaRPr lang="en-US" sz="1050" dirty="0">
              <a:latin typeface="Calibri"/>
              <a:cs typeface="Calibri"/>
            </a:endParaRPr>
          </a:p>
          <a:p>
            <a:pPr marL="154338" indent="-146194">
              <a:lnSpc>
                <a:spcPct val="100000"/>
              </a:lnSpc>
              <a:spcBef>
                <a:spcPts val="677"/>
              </a:spcBef>
              <a:buSzPct val="83333"/>
              <a:buFont typeface="Symbol"/>
              <a:buChar char=""/>
              <a:tabLst>
                <a:tab pos="154338" algn="l"/>
              </a:tabLst>
            </a:pPr>
            <a:r>
              <a:rPr lang="en-US" sz="1050" b="1" spc="58" dirty="0">
                <a:latin typeface="Calibri"/>
                <a:cs typeface="Calibri"/>
              </a:rPr>
              <a:t>Connection:</a:t>
            </a:r>
            <a:r>
              <a:rPr lang="en-US" sz="1050" b="1" spc="38" dirty="0">
                <a:latin typeface="Calibri"/>
                <a:cs typeface="Calibri"/>
              </a:rPr>
              <a:t> </a:t>
            </a:r>
            <a:r>
              <a:rPr lang="en-US" sz="1050" spc="42" dirty="0">
                <a:latin typeface="Calibri"/>
                <a:cs typeface="Calibri"/>
              </a:rPr>
              <a:t>Builds</a:t>
            </a:r>
            <a:r>
              <a:rPr lang="en-US" sz="1050" spc="38" dirty="0">
                <a:latin typeface="Calibri"/>
                <a:cs typeface="Calibri"/>
              </a:rPr>
              <a:t> </a:t>
            </a:r>
            <a:r>
              <a:rPr lang="en-US" sz="1050" spc="48" dirty="0">
                <a:latin typeface="Calibri"/>
                <a:cs typeface="Calibri"/>
              </a:rPr>
              <a:t>peer</a:t>
            </a:r>
            <a:r>
              <a:rPr lang="en-US" sz="1050" spc="45" dirty="0">
                <a:latin typeface="Calibri"/>
                <a:cs typeface="Calibri"/>
              </a:rPr>
              <a:t> </a:t>
            </a:r>
            <a:r>
              <a:rPr lang="en-US" sz="1050" spc="32" dirty="0">
                <a:latin typeface="Calibri"/>
                <a:cs typeface="Calibri"/>
              </a:rPr>
              <a:t>or</a:t>
            </a:r>
            <a:r>
              <a:rPr lang="en-US" sz="1050" spc="45" dirty="0">
                <a:latin typeface="Calibri"/>
                <a:cs typeface="Calibri"/>
              </a:rPr>
              <a:t> </a:t>
            </a:r>
            <a:r>
              <a:rPr lang="en-US" sz="1050" spc="32" dirty="0">
                <a:latin typeface="Calibri"/>
                <a:cs typeface="Calibri"/>
              </a:rPr>
              <a:t>adult</a:t>
            </a:r>
            <a:r>
              <a:rPr lang="en-US" sz="1050" spc="42" dirty="0">
                <a:latin typeface="Calibri"/>
                <a:cs typeface="Calibri"/>
              </a:rPr>
              <a:t> </a:t>
            </a:r>
            <a:r>
              <a:rPr lang="en-US" sz="1050" spc="32" dirty="0">
                <a:latin typeface="Calibri"/>
                <a:cs typeface="Calibri"/>
              </a:rPr>
              <a:t>relationships</a:t>
            </a:r>
            <a:r>
              <a:rPr lang="en-US" sz="1050" spc="42" dirty="0">
                <a:latin typeface="Calibri"/>
                <a:cs typeface="Calibri"/>
              </a:rPr>
              <a:t> </a:t>
            </a:r>
            <a:r>
              <a:rPr lang="en-US" sz="1050" dirty="0">
                <a:latin typeface="Calibri"/>
                <a:cs typeface="Calibri"/>
              </a:rPr>
              <a:t>without</a:t>
            </a:r>
            <a:r>
              <a:rPr lang="en-US" sz="1050" spc="42" dirty="0">
                <a:latin typeface="Calibri"/>
                <a:cs typeface="Calibri"/>
              </a:rPr>
              <a:t> </a:t>
            </a:r>
            <a:r>
              <a:rPr lang="en-US" sz="1050" spc="61" dirty="0">
                <a:latin typeface="Calibri"/>
                <a:cs typeface="Calibri"/>
              </a:rPr>
              <a:t>being</a:t>
            </a:r>
            <a:r>
              <a:rPr lang="en-US" sz="1050" spc="45" dirty="0">
                <a:latin typeface="Calibri"/>
                <a:cs typeface="Calibri"/>
              </a:rPr>
              <a:t> </a:t>
            </a:r>
            <a:r>
              <a:rPr lang="en-US" sz="1050" spc="-6" dirty="0">
                <a:latin typeface="Calibri"/>
                <a:cs typeface="Calibri"/>
              </a:rPr>
              <a:t>intrusive.</a:t>
            </a:r>
            <a:endParaRPr lang="en-US" sz="1050" dirty="0">
              <a:latin typeface="Calibri"/>
              <a:cs typeface="Calibri"/>
            </a:endParaRPr>
          </a:p>
          <a:p>
            <a:pPr marL="154338" indent="-146194">
              <a:lnSpc>
                <a:spcPct val="100000"/>
              </a:lnSpc>
              <a:spcBef>
                <a:spcPts val="670"/>
              </a:spcBef>
              <a:buSzPct val="83333"/>
              <a:buFont typeface="Symbol"/>
              <a:buChar char=""/>
              <a:tabLst>
                <a:tab pos="154338" algn="l"/>
              </a:tabLst>
            </a:pPr>
            <a:r>
              <a:rPr lang="en-US" sz="1050" b="1" spc="51" dirty="0">
                <a:latin typeface="Calibri"/>
                <a:cs typeface="Calibri"/>
              </a:rPr>
              <a:t>Creativity:</a:t>
            </a:r>
            <a:r>
              <a:rPr lang="en-US" sz="1050" b="1" spc="58" dirty="0">
                <a:latin typeface="Calibri"/>
                <a:cs typeface="Calibri"/>
              </a:rPr>
              <a:t> </a:t>
            </a:r>
            <a:r>
              <a:rPr lang="en-US" sz="1050" spc="51" dirty="0">
                <a:latin typeface="Calibri"/>
                <a:cs typeface="Calibri"/>
              </a:rPr>
              <a:t>Encourages</a:t>
            </a:r>
            <a:r>
              <a:rPr lang="en-US" sz="1050" spc="55" dirty="0">
                <a:latin typeface="Calibri"/>
                <a:cs typeface="Calibri"/>
              </a:rPr>
              <a:t> </a:t>
            </a:r>
            <a:r>
              <a:rPr lang="en-US" sz="1050" spc="38" dirty="0">
                <a:latin typeface="Calibri"/>
                <a:cs typeface="Calibri"/>
              </a:rPr>
              <a:t>expression</a:t>
            </a:r>
            <a:r>
              <a:rPr lang="en-US" sz="1050" spc="55" dirty="0">
                <a:latin typeface="Calibri"/>
                <a:cs typeface="Calibri"/>
              </a:rPr>
              <a:t> </a:t>
            </a:r>
            <a:r>
              <a:rPr lang="en-US" sz="1050" dirty="0">
                <a:latin typeface="Calibri"/>
                <a:cs typeface="Calibri"/>
              </a:rPr>
              <a:t>without</a:t>
            </a:r>
            <a:r>
              <a:rPr lang="en-US" sz="1050" spc="58" dirty="0">
                <a:latin typeface="Calibri"/>
                <a:cs typeface="Calibri"/>
              </a:rPr>
              <a:t> </a:t>
            </a:r>
            <a:r>
              <a:rPr lang="en-US" sz="1050" spc="38" dirty="0">
                <a:latin typeface="Calibri"/>
                <a:cs typeface="Calibri"/>
              </a:rPr>
              <a:t>personal</a:t>
            </a:r>
            <a:r>
              <a:rPr lang="en-US" sz="1050" spc="55" dirty="0">
                <a:latin typeface="Calibri"/>
                <a:cs typeface="Calibri"/>
              </a:rPr>
              <a:t> </a:t>
            </a:r>
            <a:r>
              <a:rPr lang="en-US" sz="1050" spc="29" dirty="0">
                <a:latin typeface="Calibri"/>
                <a:cs typeface="Calibri"/>
              </a:rPr>
              <a:t>disclosure.</a:t>
            </a:r>
            <a:endParaRPr lang="en-US" sz="1050" dirty="0">
              <a:latin typeface="Calibri"/>
              <a:cs typeface="Calibri"/>
            </a:endParaRPr>
          </a:p>
          <a:p>
            <a:pPr marL="154338" indent="-146194">
              <a:lnSpc>
                <a:spcPct val="100000"/>
              </a:lnSpc>
              <a:spcBef>
                <a:spcPts val="670"/>
              </a:spcBef>
              <a:buSzPct val="83333"/>
              <a:buFont typeface="Symbol"/>
              <a:buChar char=""/>
              <a:tabLst>
                <a:tab pos="154338" algn="l"/>
              </a:tabLst>
            </a:pPr>
            <a:r>
              <a:rPr lang="en-US" sz="1050" b="1" spc="67" dirty="0">
                <a:latin typeface="Calibri"/>
                <a:cs typeface="Calibri"/>
              </a:rPr>
              <a:t>Calm:</a:t>
            </a:r>
            <a:r>
              <a:rPr lang="en-US" sz="1050" b="1" spc="45" dirty="0">
                <a:latin typeface="Calibri"/>
                <a:cs typeface="Calibri"/>
              </a:rPr>
              <a:t> </a:t>
            </a:r>
            <a:r>
              <a:rPr lang="en-US" sz="1050" spc="51" dirty="0">
                <a:latin typeface="Calibri"/>
                <a:cs typeface="Calibri"/>
              </a:rPr>
              <a:t>Helps</a:t>
            </a:r>
            <a:r>
              <a:rPr lang="en-US" sz="1050" spc="45" dirty="0">
                <a:latin typeface="Calibri"/>
                <a:cs typeface="Calibri"/>
              </a:rPr>
              <a:t> </a:t>
            </a:r>
            <a:r>
              <a:rPr lang="en-US" sz="1050" spc="38" dirty="0">
                <a:latin typeface="Calibri"/>
                <a:cs typeface="Calibri"/>
              </a:rPr>
              <a:t>regulate</a:t>
            </a:r>
            <a:r>
              <a:rPr lang="en-US" sz="1050" spc="55" dirty="0">
                <a:latin typeface="Calibri"/>
                <a:cs typeface="Calibri"/>
              </a:rPr>
              <a:t> </a:t>
            </a:r>
            <a:r>
              <a:rPr lang="en-US" sz="1050" spc="35" dirty="0">
                <a:latin typeface="Calibri"/>
                <a:cs typeface="Calibri"/>
              </a:rPr>
              <a:t>nervous</a:t>
            </a:r>
            <a:r>
              <a:rPr lang="en-US" sz="1050" spc="42" dirty="0">
                <a:latin typeface="Calibri"/>
                <a:cs typeface="Calibri"/>
              </a:rPr>
              <a:t> </a:t>
            </a:r>
            <a:r>
              <a:rPr lang="en-US" sz="1050" spc="32" dirty="0">
                <a:latin typeface="Calibri"/>
                <a:cs typeface="Calibri"/>
              </a:rPr>
              <a:t>systems</a:t>
            </a:r>
            <a:r>
              <a:rPr lang="en-US" sz="1050" spc="45" dirty="0">
                <a:latin typeface="Calibri"/>
                <a:cs typeface="Calibri"/>
              </a:rPr>
              <a:t> </a:t>
            </a:r>
            <a:r>
              <a:rPr lang="en-US" sz="1050" spc="32" dirty="0">
                <a:latin typeface="Calibri"/>
                <a:cs typeface="Calibri"/>
              </a:rPr>
              <a:t>overstimulated</a:t>
            </a:r>
            <a:r>
              <a:rPr lang="en-US" sz="1050" spc="48" dirty="0">
                <a:latin typeface="Calibri"/>
                <a:cs typeface="Calibri"/>
              </a:rPr>
              <a:t> </a:t>
            </a:r>
            <a:r>
              <a:rPr lang="en-US" sz="1050" spc="58" dirty="0">
                <a:latin typeface="Calibri"/>
                <a:cs typeface="Calibri"/>
              </a:rPr>
              <a:t>by</a:t>
            </a:r>
            <a:r>
              <a:rPr lang="en-US" sz="1050" spc="45" dirty="0">
                <a:latin typeface="Calibri"/>
                <a:cs typeface="Calibri"/>
              </a:rPr>
              <a:t> </a:t>
            </a:r>
            <a:r>
              <a:rPr lang="en-US" sz="1050" dirty="0">
                <a:latin typeface="Calibri"/>
                <a:cs typeface="Calibri"/>
              </a:rPr>
              <a:t>festive</a:t>
            </a:r>
            <a:r>
              <a:rPr lang="en-US" sz="1050" spc="48" dirty="0">
                <a:latin typeface="Calibri"/>
                <a:cs typeface="Calibri"/>
              </a:rPr>
              <a:t> </a:t>
            </a:r>
            <a:r>
              <a:rPr lang="en-US" sz="1050" spc="38" dirty="0">
                <a:latin typeface="Calibri"/>
                <a:cs typeface="Calibri"/>
              </a:rPr>
              <a:t>energy.</a:t>
            </a:r>
            <a:endParaRPr lang="en-US" sz="1050" dirty="0">
              <a:latin typeface="Calibri"/>
              <a:cs typeface="Calibri"/>
            </a:endParaRPr>
          </a:p>
          <a:p>
            <a:pPr marL="154338" indent="-146194">
              <a:lnSpc>
                <a:spcPct val="100000"/>
              </a:lnSpc>
              <a:spcBef>
                <a:spcPts val="667"/>
              </a:spcBef>
              <a:buSzPct val="83333"/>
              <a:buFont typeface="Symbol"/>
              <a:buChar char=""/>
              <a:tabLst>
                <a:tab pos="154338" algn="l"/>
              </a:tabLst>
            </a:pPr>
            <a:r>
              <a:rPr lang="en-US" sz="1050" b="1" spc="45" dirty="0">
                <a:latin typeface="Calibri"/>
                <a:cs typeface="Calibri"/>
              </a:rPr>
              <a:t>Inclusivity:</a:t>
            </a:r>
            <a:r>
              <a:rPr lang="en-US" sz="1050" b="1" spc="80" dirty="0">
                <a:latin typeface="Calibri"/>
                <a:cs typeface="Calibri"/>
              </a:rPr>
              <a:t> </a:t>
            </a:r>
            <a:r>
              <a:rPr lang="en-US" sz="1050" spc="71" dirty="0">
                <a:latin typeface="Calibri"/>
                <a:cs typeface="Calibri"/>
              </a:rPr>
              <a:t>No</a:t>
            </a:r>
            <a:r>
              <a:rPr lang="en-US" sz="1050" spc="45" dirty="0">
                <a:latin typeface="Calibri"/>
                <a:cs typeface="Calibri"/>
              </a:rPr>
              <a:t> </a:t>
            </a:r>
            <a:r>
              <a:rPr lang="en-US" sz="1050" spc="38" dirty="0">
                <a:latin typeface="Calibri"/>
                <a:cs typeface="Calibri"/>
              </a:rPr>
              <a:t>assumptions</a:t>
            </a:r>
            <a:r>
              <a:rPr lang="en-US" sz="1050" spc="45" dirty="0">
                <a:latin typeface="Calibri"/>
                <a:cs typeface="Calibri"/>
              </a:rPr>
              <a:t> </a:t>
            </a:r>
            <a:r>
              <a:rPr lang="en-US" sz="1050" spc="42" dirty="0">
                <a:latin typeface="Calibri"/>
                <a:cs typeface="Calibri"/>
              </a:rPr>
              <a:t>about</a:t>
            </a:r>
            <a:r>
              <a:rPr lang="en-US" sz="1050" spc="45" dirty="0">
                <a:latin typeface="Calibri"/>
                <a:cs typeface="Calibri"/>
              </a:rPr>
              <a:t> </a:t>
            </a:r>
            <a:r>
              <a:rPr lang="en-US" sz="1050" dirty="0">
                <a:latin typeface="Calibri"/>
                <a:cs typeface="Calibri"/>
              </a:rPr>
              <a:t>family,</a:t>
            </a:r>
            <a:r>
              <a:rPr lang="en-US" sz="1050" spc="48" dirty="0">
                <a:latin typeface="Calibri"/>
                <a:cs typeface="Calibri"/>
              </a:rPr>
              <a:t> </a:t>
            </a:r>
            <a:r>
              <a:rPr lang="en-US" sz="1050" spc="35" dirty="0">
                <a:latin typeface="Calibri"/>
                <a:cs typeface="Calibri"/>
              </a:rPr>
              <a:t>religion,</a:t>
            </a:r>
            <a:r>
              <a:rPr lang="en-US" sz="1050" spc="45" dirty="0">
                <a:latin typeface="Calibri"/>
                <a:cs typeface="Calibri"/>
              </a:rPr>
              <a:t> </a:t>
            </a:r>
            <a:r>
              <a:rPr lang="en-US" sz="1050" spc="32" dirty="0">
                <a:latin typeface="Calibri"/>
                <a:cs typeface="Calibri"/>
              </a:rPr>
              <a:t>or</a:t>
            </a:r>
            <a:r>
              <a:rPr lang="en-US" sz="1050" spc="48" dirty="0">
                <a:latin typeface="Calibri"/>
                <a:cs typeface="Calibri"/>
              </a:rPr>
              <a:t> </a:t>
            </a:r>
            <a:r>
              <a:rPr lang="en-US" sz="1050" spc="51" dirty="0">
                <a:latin typeface="Calibri"/>
                <a:cs typeface="Calibri"/>
              </a:rPr>
              <a:t>home</a:t>
            </a:r>
            <a:r>
              <a:rPr lang="en-US" sz="1050" spc="48" dirty="0">
                <a:latin typeface="Calibri"/>
                <a:cs typeface="Calibri"/>
              </a:rPr>
              <a:t> </a:t>
            </a:r>
            <a:r>
              <a:rPr lang="en-US" sz="1050" spc="-6" dirty="0">
                <a:latin typeface="Calibri"/>
                <a:cs typeface="Calibri"/>
              </a:rPr>
              <a:t>life.</a:t>
            </a:r>
            <a:endParaRPr lang="en-US" sz="1050" dirty="0">
              <a:latin typeface="Calibri"/>
              <a:cs typeface="Calibri"/>
            </a:endParaRPr>
          </a:p>
          <a:p>
            <a:pPr>
              <a:lnSpc>
                <a:spcPct val="100000"/>
              </a:lnSpc>
              <a:spcBef>
                <a:spcPts val="112"/>
              </a:spcBef>
            </a:pPr>
            <a:endParaRPr lang="en-US" sz="1050" dirty="0">
              <a:latin typeface="Calibri"/>
              <a:cs typeface="Calibri"/>
            </a:endParaRPr>
          </a:p>
          <a:p>
            <a:pPr marL="1755956" marR="3258">
              <a:lnSpc>
                <a:spcPct val="101400"/>
              </a:lnSpc>
            </a:pPr>
            <a:r>
              <a:rPr lang="en-US" sz="2000" b="1" spc="90" dirty="0">
                <a:solidFill>
                  <a:srgbClr val="C00000"/>
                </a:solidFill>
                <a:latin typeface="Calibri"/>
                <a:cs typeface="Calibri"/>
              </a:rPr>
              <a:t>Speaking</a:t>
            </a:r>
            <a:r>
              <a:rPr lang="en-US" sz="2000" b="1" spc="26" dirty="0">
                <a:solidFill>
                  <a:srgbClr val="C00000"/>
                </a:solidFill>
                <a:latin typeface="Calibri"/>
                <a:cs typeface="Calibri"/>
              </a:rPr>
              <a:t> </a:t>
            </a:r>
            <a:r>
              <a:rPr lang="en-US" sz="2000" b="1" spc="67" dirty="0">
                <a:solidFill>
                  <a:srgbClr val="C00000"/>
                </a:solidFill>
                <a:latin typeface="Calibri"/>
                <a:cs typeface="Calibri"/>
              </a:rPr>
              <a:t>Gently</a:t>
            </a:r>
            <a:r>
              <a:rPr lang="en-US" sz="2000" b="1" spc="22" dirty="0">
                <a:solidFill>
                  <a:srgbClr val="C00000"/>
                </a:solidFill>
                <a:latin typeface="Calibri"/>
                <a:cs typeface="Calibri"/>
              </a:rPr>
              <a:t> </a:t>
            </a:r>
            <a:r>
              <a:rPr lang="en-US" sz="2000" b="1" spc="45" dirty="0">
                <a:solidFill>
                  <a:srgbClr val="C00000"/>
                </a:solidFill>
                <a:latin typeface="Calibri"/>
                <a:cs typeface="Calibri"/>
              </a:rPr>
              <a:t>this</a:t>
            </a:r>
            <a:r>
              <a:rPr lang="en-US" sz="2000" b="1" spc="29" dirty="0">
                <a:solidFill>
                  <a:srgbClr val="C00000"/>
                </a:solidFill>
                <a:latin typeface="Calibri"/>
                <a:cs typeface="Calibri"/>
              </a:rPr>
              <a:t> </a:t>
            </a:r>
            <a:r>
              <a:rPr lang="en-US" sz="2000" b="1" spc="71" dirty="0">
                <a:solidFill>
                  <a:srgbClr val="C00000"/>
                </a:solidFill>
                <a:latin typeface="Calibri"/>
                <a:cs typeface="Calibri"/>
              </a:rPr>
              <a:t>Season:</a:t>
            </a:r>
            <a:r>
              <a:rPr lang="en-US" sz="2000" b="1" spc="19" dirty="0">
                <a:solidFill>
                  <a:srgbClr val="C00000"/>
                </a:solidFill>
                <a:latin typeface="Calibri"/>
                <a:cs typeface="Calibri"/>
              </a:rPr>
              <a:t> </a:t>
            </a:r>
            <a:r>
              <a:rPr lang="en-US" sz="2000" b="1" spc="93" dirty="0">
                <a:solidFill>
                  <a:srgbClr val="C00000"/>
                </a:solidFill>
                <a:latin typeface="Calibri"/>
                <a:cs typeface="Calibri"/>
              </a:rPr>
              <a:t>Language</a:t>
            </a:r>
            <a:r>
              <a:rPr lang="en-US" sz="2000" b="1" spc="29" dirty="0">
                <a:solidFill>
                  <a:srgbClr val="C00000"/>
                </a:solidFill>
                <a:latin typeface="Calibri"/>
                <a:cs typeface="Calibri"/>
              </a:rPr>
              <a:t> </a:t>
            </a:r>
            <a:r>
              <a:rPr lang="en-US" sz="2000" b="1" spc="51" dirty="0">
                <a:solidFill>
                  <a:srgbClr val="C00000"/>
                </a:solidFill>
                <a:latin typeface="Calibri"/>
                <a:cs typeface="Calibri"/>
              </a:rPr>
              <a:t>to</a:t>
            </a:r>
            <a:r>
              <a:rPr lang="en-US" sz="2000" b="1" spc="19" dirty="0">
                <a:solidFill>
                  <a:srgbClr val="C00000"/>
                </a:solidFill>
                <a:latin typeface="Calibri"/>
                <a:cs typeface="Calibri"/>
              </a:rPr>
              <a:t> </a:t>
            </a:r>
            <a:r>
              <a:rPr lang="en-US" sz="2000" b="1" spc="61" dirty="0">
                <a:solidFill>
                  <a:srgbClr val="C00000"/>
                </a:solidFill>
                <a:latin typeface="Calibri"/>
                <a:cs typeface="Calibri"/>
              </a:rPr>
              <a:t>Reframe </a:t>
            </a:r>
            <a:r>
              <a:rPr lang="en-US" sz="2000" b="1" spc="58" dirty="0">
                <a:solidFill>
                  <a:srgbClr val="C00000"/>
                </a:solidFill>
                <a:latin typeface="Calibri"/>
                <a:cs typeface="Calibri"/>
              </a:rPr>
              <a:t>or</a:t>
            </a:r>
            <a:r>
              <a:rPr lang="en-US" sz="2000" b="1" spc="19" dirty="0">
                <a:solidFill>
                  <a:srgbClr val="C00000"/>
                </a:solidFill>
                <a:latin typeface="Calibri"/>
                <a:cs typeface="Calibri"/>
              </a:rPr>
              <a:t> </a:t>
            </a:r>
            <a:r>
              <a:rPr lang="en-US" sz="2000" b="1" spc="77" dirty="0">
                <a:solidFill>
                  <a:srgbClr val="C00000"/>
                </a:solidFill>
                <a:latin typeface="Calibri"/>
                <a:cs typeface="Calibri"/>
              </a:rPr>
              <a:t>Avoid</a:t>
            </a:r>
            <a:endParaRPr lang="en-US" sz="2000" dirty="0">
              <a:latin typeface="Calibri"/>
              <a:cs typeface="Calibri"/>
            </a:endParaRPr>
          </a:p>
          <a:p>
            <a:pPr marL="1755956" marR="34207">
              <a:lnSpc>
                <a:spcPct val="101200"/>
              </a:lnSpc>
              <a:spcBef>
                <a:spcPts val="933"/>
              </a:spcBef>
            </a:pPr>
            <a:r>
              <a:rPr lang="en-US" sz="1050" spc="51" dirty="0">
                <a:latin typeface="Calibri"/>
                <a:cs typeface="Calibri"/>
              </a:rPr>
              <a:t>The</a:t>
            </a:r>
            <a:r>
              <a:rPr lang="en-US" sz="1050" spc="38" dirty="0">
                <a:latin typeface="Calibri"/>
                <a:cs typeface="Calibri"/>
              </a:rPr>
              <a:t> </a:t>
            </a:r>
            <a:r>
              <a:rPr lang="en-US" sz="1050" spc="58" dirty="0">
                <a:latin typeface="Calibri"/>
                <a:cs typeface="Calibri"/>
              </a:rPr>
              <a:t>language</a:t>
            </a:r>
            <a:r>
              <a:rPr lang="en-US" sz="1050" spc="38" dirty="0">
                <a:latin typeface="Calibri"/>
                <a:cs typeface="Calibri"/>
              </a:rPr>
              <a:t> </a:t>
            </a:r>
            <a:r>
              <a:rPr lang="en-US" sz="1050" spc="32" dirty="0">
                <a:latin typeface="Calibri"/>
                <a:cs typeface="Calibri"/>
              </a:rPr>
              <a:t>we</a:t>
            </a:r>
            <a:r>
              <a:rPr lang="en-US" sz="1050" spc="42" dirty="0">
                <a:latin typeface="Calibri"/>
                <a:cs typeface="Calibri"/>
              </a:rPr>
              <a:t> use</a:t>
            </a:r>
            <a:r>
              <a:rPr lang="en-US" sz="1050" spc="48" dirty="0">
                <a:latin typeface="Calibri"/>
                <a:cs typeface="Calibri"/>
              </a:rPr>
              <a:t> </a:t>
            </a:r>
            <a:r>
              <a:rPr lang="en-US" sz="1050" spc="45" dirty="0">
                <a:latin typeface="Calibri"/>
                <a:cs typeface="Calibri"/>
              </a:rPr>
              <a:t>can</a:t>
            </a:r>
            <a:r>
              <a:rPr lang="en-US" sz="1050" spc="38" dirty="0">
                <a:latin typeface="Calibri"/>
                <a:cs typeface="Calibri"/>
              </a:rPr>
              <a:t> </a:t>
            </a:r>
            <a:r>
              <a:rPr lang="en-US" sz="1050" dirty="0">
                <a:latin typeface="Calibri"/>
                <a:cs typeface="Calibri"/>
              </a:rPr>
              <a:t>either</a:t>
            </a:r>
            <a:r>
              <a:rPr lang="en-US" sz="1050" spc="45" dirty="0">
                <a:latin typeface="Calibri"/>
                <a:cs typeface="Calibri"/>
              </a:rPr>
              <a:t> </a:t>
            </a:r>
            <a:r>
              <a:rPr lang="en-US" sz="1050" b="1" spc="51" dirty="0">
                <a:latin typeface="Calibri"/>
                <a:cs typeface="Calibri"/>
              </a:rPr>
              <a:t>create</a:t>
            </a:r>
            <a:r>
              <a:rPr lang="en-US" sz="1050" b="1" spc="42" dirty="0">
                <a:latin typeface="Calibri"/>
                <a:cs typeface="Calibri"/>
              </a:rPr>
              <a:t> </a:t>
            </a:r>
            <a:r>
              <a:rPr lang="en-US" sz="1050" b="1" spc="51" dirty="0">
                <a:latin typeface="Calibri"/>
                <a:cs typeface="Calibri"/>
              </a:rPr>
              <a:t>connection </a:t>
            </a:r>
            <a:r>
              <a:rPr lang="en-US" sz="1050" spc="32" dirty="0">
                <a:latin typeface="Calibri"/>
                <a:cs typeface="Calibri"/>
              </a:rPr>
              <a:t>or</a:t>
            </a:r>
            <a:r>
              <a:rPr lang="en-US" sz="1050" spc="42" dirty="0">
                <a:latin typeface="Calibri"/>
                <a:cs typeface="Calibri"/>
              </a:rPr>
              <a:t> </a:t>
            </a:r>
            <a:r>
              <a:rPr lang="en-US" sz="1050" b="1" spc="64" dirty="0">
                <a:latin typeface="Calibri"/>
                <a:cs typeface="Calibri"/>
              </a:rPr>
              <a:t>deepen </a:t>
            </a:r>
            <a:r>
              <a:rPr lang="en-US" sz="1050" b="1" spc="42" dirty="0">
                <a:latin typeface="Calibri"/>
                <a:cs typeface="Calibri"/>
              </a:rPr>
              <a:t>isolation.</a:t>
            </a:r>
            <a:r>
              <a:rPr lang="en-US" sz="1050" b="1" spc="35" dirty="0">
                <a:latin typeface="Calibri"/>
                <a:cs typeface="Calibri"/>
              </a:rPr>
              <a:t> </a:t>
            </a:r>
            <a:r>
              <a:rPr lang="en-US" sz="1050" spc="42" dirty="0">
                <a:latin typeface="Calibri"/>
                <a:cs typeface="Calibri"/>
              </a:rPr>
              <a:t>Here's</a:t>
            </a:r>
            <a:r>
              <a:rPr lang="en-US" sz="1050" spc="29" dirty="0">
                <a:latin typeface="Calibri"/>
                <a:cs typeface="Calibri"/>
              </a:rPr>
              <a:t> </a:t>
            </a:r>
            <a:r>
              <a:rPr lang="en-US" sz="1050" spc="35" dirty="0">
                <a:latin typeface="Calibri"/>
                <a:cs typeface="Calibri"/>
              </a:rPr>
              <a:t>how </a:t>
            </a:r>
            <a:r>
              <a:rPr lang="en-US" sz="1050" dirty="0">
                <a:latin typeface="Calibri"/>
                <a:cs typeface="Calibri"/>
              </a:rPr>
              <a:t>to</a:t>
            </a:r>
            <a:r>
              <a:rPr lang="en-US" sz="1050" spc="35" dirty="0">
                <a:latin typeface="Calibri"/>
                <a:cs typeface="Calibri"/>
              </a:rPr>
              <a:t> </a:t>
            </a:r>
            <a:r>
              <a:rPr lang="en-US" sz="1050" spc="38" dirty="0">
                <a:latin typeface="Calibri"/>
                <a:cs typeface="Calibri"/>
              </a:rPr>
              <a:t>gently</a:t>
            </a:r>
            <a:r>
              <a:rPr lang="en-US" sz="1050" spc="32" dirty="0">
                <a:latin typeface="Calibri"/>
                <a:cs typeface="Calibri"/>
              </a:rPr>
              <a:t> </a:t>
            </a:r>
            <a:r>
              <a:rPr lang="en-US" sz="1050" spc="29" dirty="0">
                <a:latin typeface="Calibri"/>
                <a:cs typeface="Calibri"/>
              </a:rPr>
              <a:t>reframe</a:t>
            </a:r>
            <a:r>
              <a:rPr lang="en-US" sz="1050" spc="32" dirty="0">
                <a:latin typeface="Calibri"/>
                <a:cs typeface="Calibri"/>
              </a:rPr>
              <a:t> </a:t>
            </a:r>
            <a:r>
              <a:rPr lang="en-US" sz="1050" spc="55" dirty="0">
                <a:latin typeface="Calibri"/>
                <a:cs typeface="Calibri"/>
              </a:rPr>
              <a:t>common</a:t>
            </a:r>
            <a:r>
              <a:rPr lang="en-US" sz="1050" spc="32" dirty="0">
                <a:latin typeface="Calibri"/>
                <a:cs typeface="Calibri"/>
              </a:rPr>
              <a:t> </a:t>
            </a:r>
            <a:r>
              <a:rPr lang="en-US" sz="1050" spc="35" dirty="0">
                <a:latin typeface="Calibri"/>
                <a:cs typeface="Calibri"/>
              </a:rPr>
              <a:t>school </a:t>
            </a:r>
            <a:r>
              <a:rPr lang="en-US" sz="1050" spc="32" dirty="0">
                <a:latin typeface="Calibri"/>
                <a:cs typeface="Calibri"/>
              </a:rPr>
              <a:t>phrases:</a:t>
            </a:r>
            <a:endParaRPr lang="en-US" sz="1050" dirty="0">
              <a:latin typeface="Calibri"/>
              <a:cs typeface="Calibri"/>
            </a:endParaRPr>
          </a:p>
        </p:txBody>
      </p:sp>
      <p:graphicFrame>
        <p:nvGraphicFramePr>
          <p:cNvPr id="9" name="Table 8">
            <a:extLst>
              <a:ext uri="{FF2B5EF4-FFF2-40B4-BE49-F238E27FC236}">
                <a16:creationId xmlns:a16="http://schemas.microsoft.com/office/drawing/2014/main" id="{3804DDC5-7A5C-5A65-7407-A0EFFE908B8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94394368"/>
              </p:ext>
            </p:extLst>
          </p:nvPr>
        </p:nvGraphicFramePr>
        <p:xfrm>
          <a:off x="179512" y="3516633"/>
          <a:ext cx="8712968" cy="2327324"/>
        </p:xfrm>
        <a:graphic>
          <a:graphicData uri="http://schemas.openxmlformats.org/drawingml/2006/table">
            <a:tbl>
              <a:tblPr firstRow="1" bandRow="1">
                <a:tableStyleId>{2D5ABB26-0587-4C30-8999-92F81FD0307C}</a:tableStyleId>
              </a:tblPr>
              <a:tblGrid>
                <a:gridCol w="4423104">
                  <a:extLst>
                    <a:ext uri="{9D8B030D-6E8A-4147-A177-3AD203B41FA5}">
                      <a16:colId xmlns:a16="http://schemas.microsoft.com/office/drawing/2014/main" val="96552105"/>
                    </a:ext>
                  </a:extLst>
                </a:gridCol>
                <a:gridCol w="4289864">
                  <a:extLst>
                    <a:ext uri="{9D8B030D-6E8A-4147-A177-3AD203B41FA5}">
                      <a16:colId xmlns:a16="http://schemas.microsoft.com/office/drawing/2014/main" val="3396045852"/>
                    </a:ext>
                  </a:extLst>
                </a:gridCol>
              </a:tblGrid>
              <a:tr h="244885">
                <a:tc>
                  <a:txBody>
                    <a:bodyPr/>
                    <a:lstStyle/>
                    <a:p>
                      <a:pPr marL="67945">
                        <a:lnSpc>
                          <a:spcPts val="1430"/>
                        </a:lnSpc>
                      </a:pPr>
                      <a:r>
                        <a:rPr sz="1200" b="1" spc="80" dirty="0">
                          <a:solidFill>
                            <a:srgbClr val="FFFFFF"/>
                          </a:solidFill>
                          <a:latin typeface="Calibri"/>
                          <a:cs typeface="Calibri"/>
                        </a:rPr>
                        <a:t>Instead</a:t>
                      </a:r>
                      <a:r>
                        <a:rPr sz="1200" b="1" spc="40" dirty="0">
                          <a:solidFill>
                            <a:srgbClr val="FFFFFF"/>
                          </a:solidFill>
                          <a:latin typeface="Calibri"/>
                          <a:cs typeface="Calibri"/>
                        </a:rPr>
                        <a:t> </a:t>
                      </a:r>
                      <a:r>
                        <a:rPr sz="1200" b="1" spc="140" dirty="0">
                          <a:solidFill>
                            <a:srgbClr val="FFFFFF"/>
                          </a:solidFill>
                          <a:latin typeface="Calibri"/>
                          <a:cs typeface="Calibri"/>
                        </a:rPr>
                        <a:t>of…</a:t>
                      </a:r>
                      <a:endParaRPr sz="12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rgbClr val="C00000"/>
                    </a:solidFill>
                  </a:tcPr>
                </a:tc>
                <a:tc>
                  <a:txBody>
                    <a:bodyPr/>
                    <a:lstStyle/>
                    <a:p>
                      <a:pPr marL="67945">
                        <a:lnSpc>
                          <a:spcPts val="1430"/>
                        </a:lnSpc>
                      </a:pPr>
                      <a:r>
                        <a:rPr sz="1200" b="1" dirty="0">
                          <a:solidFill>
                            <a:srgbClr val="FFFFFF"/>
                          </a:solidFill>
                          <a:latin typeface="Calibri"/>
                          <a:cs typeface="Calibri"/>
                        </a:rPr>
                        <a:t>Try</a:t>
                      </a:r>
                      <a:r>
                        <a:rPr sz="1200" b="1" spc="175" dirty="0">
                          <a:solidFill>
                            <a:srgbClr val="FFFFFF"/>
                          </a:solidFill>
                          <a:latin typeface="Calibri"/>
                          <a:cs typeface="Calibri"/>
                        </a:rPr>
                        <a:t> </a:t>
                      </a:r>
                      <a:r>
                        <a:rPr sz="1200" b="1" spc="125" dirty="0">
                          <a:solidFill>
                            <a:srgbClr val="FFFFFF"/>
                          </a:solidFill>
                          <a:latin typeface="Calibri"/>
                          <a:cs typeface="Calibri"/>
                        </a:rPr>
                        <a:t>saying…</a:t>
                      </a:r>
                      <a:endParaRPr sz="12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solidFill>
                      <a:srgbClr val="C00000"/>
                    </a:solidFill>
                  </a:tcPr>
                </a:tc>
                <a:extLst>
                  <a:ext uri="{0D108BD9-81ED-4DB2-BD59-A6C34878D82A}">
                    <a16:rowId xmlns:a16="http://schemas.microsoft.com/office/drawing/2014/main" val="672431198"/>
                  </a:ext>
                </a:extLst>
              </a:tr>
              <a:tr h="361380">
                <a:tc>
                  <a:txBody>
                    <a:bodyPr/>
                    <a:lstStyle/>
                    <a:p>
                      <a:pPr marL="67945">
                        <a:lnSpc>
                          <a:spcPts val="1390"/>
                        </a:lnSpc>
                      </a:pPr>
                      <a:r>
                        <a:rPr sz="1200" dirty="0">
                          <a:latin typeface="Calibri"/>
                          <a:cs typeface="Calibri"/>
                        </a:rPr>
                        <a:t>“What</a:t>
                      </a:r>
                      <a:r>
                        <a:rPr sz="1200" spc="120" dirty="0">
                          <a:latin typeface="Calibri"/>
                          <a:cs typeface="Calibri"/>
                        </a:rPr>
                        <a:t> </a:t>
                      </a:r>
                      <a:r>
                        <a:rPr sz="1200" dirty="0">
                          <a:latin typeface="Calibri"/>
                          <a:cs typeface="Calibri"/>
                        </a:rPr>
                        <a:t>are</a:t>
                      </a:r>
                      <a:r>
                        <a:rPr sz="1200" spc="120" dirty="0">
                          <a:latin typeface="Calibri"/>
                          <a:cs typeface="Calibri"/>
                        </a:rPr>
                        <a:t> </a:t>
                      </a:r>
                      <a:r>
                        <a:rPr sz="1200" spc="60" dirty="0">
                          <a:latin typeface="Calibri"/>
                          <a:cs typeface="Calibri"/>
                        </a:rPr>
                        <a:t>you</a:t>
                      </a:r>
                      <a:r>
                        <a:rPr sz="1200" spc="114" dirty="0">
                          <a:latin typeface="Calibri"/>
                          <a:cs typeface="Calibri"/>
                        </a:rPr>
                        <a:t> </a:t>
                      </a:r>
                      <a:r>
                        <a:rPr sz="1200" spc="100" dirty="0">
                          <a:latin typeface="Calibri"/>
                          <a:cs typeface="Calibri"/>
                        </a:rPr>
                        <a:t>doing</a:t>
                      </a:r>
                      <a:r>
                        <a:rPr sz="1200" spc="130" dirty="0">
                          <a:latin typeface="Calibri"/>
                          <a:cs typeface="Calibri"/>
                        </a:rPr>
                        <a:t> </a:t>
                      </a:r>
                      <a:r>
                        <a:rPr sz="1200" dirty="0">
                          <a:latin typeface="Calibri"/>
                          <a:cs typeface="Calibri"/>
                        </a:rPr>
                        <a:t>with</a:t>
                      </a:r>
                      <a:r>
                        <a:rPr sz="1200" spc="114" dirty="0">
                          <a:latin typeface="Calibri"/>
                          <a:cs typeface="Calibri"/>
                        </a:rPr>
                        <a:t> </a:t>
                      </a:r>
                      <a:r>
                        <a:rPr sz="1200" spc="55" dirty="0">
                          <a:latin typeface="Calibri"/>
                          <a:cs typeface="Calibri"/>
                        </a:rPr>
                        <a:t>your</a:t>
                      </a:r>
                      <a:r>
                        <a:rPr sz="1200" spc="120" dirty="0">
                          <a:latin typeface="Calibri"/>
                          <a:cs typeface="Calibri"/>
                        </a:rPr>
                        <a:t> </a:t>
                      </a:r>
                      <a:r>
                        <a:rPr sz="1200" dirty="0">
                          <a:latin typeface="Calibri"/>
                          <a:cs typeface="Calibri"/>
                        </a:rPr>
                        <a:t>family</a:t>
                      </a:r>
                      <a:r>
                        <a:rPr sz="1200" spc="114" dirty="0">
                          <a:latin typeface="Calibri"/>
                          <a:cs typeface="Calibri"/>
                        </a:rPr>
                        <a:t> </a:t>
                      </a:r>
                      <a:r>
                        <a:rPr sz="1200" spc="-25" dirty="0">
                          <a:latin typeface="Calibri"/>
                          <a:cs typeface="Calibri"/>
                        </a:rPr>
                        <a:t>for</a:t>
                      </a:r>
                      <a:endParaRPr sz="1200">
                        <a:latin typeface="Calibri"/>
                        <a:cs typeface="Calibri"/>
                      </a:endParaRPr>
                    </a:p>
                    <a:p>
                      <a:pPr marL="67945">
                        <a:lnSpc>
                          <a:spcPct val="100000"/>
                        </a:lnSpc>
                        <a:spcBef>
                          <a:spcPts val="25"/>
                        </a:spcBef>
                      </a:pPr>
                      <a:r>
                        <a:rPr sz="1200" spc="35" dirty="0">
                          <a:latin typeface="Calibri"/>
                          <a:cs typeface="Calibri"/>
                        </a:rPr>
                        <a:t>Christmas?”</a:t>
                      </a:r>
                      <a:endParaRPr sz="1200">
                        <a:latin typeface="Calibri"/>
                        <a:cs typeface="Calibri"/>
                      </a:endParaRPr>
                    </a:p>
                  </a:txBody>
                  <a:tcPr marL="0" marR="0" marT="0" marB="0">
                    <a:lnL w="6350">
                      <a:solidFill>
                        <a:srgbClr val="C00000"/>
                      </a:solidFill>
                      <a:prstDash val="solid"/>
                    </a:lnL>
                    <a:lnR w="9525">
                      <a:solidFill>
                        <a:srgbClr val="C00000"/>
                      </a:solidFill>
                      <a:prstDash val="solid"/>
                    </a:lnR>
                    <a:lnB w="9525">
                      <a:solidFill>
                        <a:srgbClr val="C00000"/>
                      </a:solidFill>
                      <a:prstDash val="solid"/>
                    </a:lnB>
                  </a:tcPr>
                </a:tc>
                <a:tc>
                  <a:txBody>
                    <a:bodyPr/>
                    <a:lstStyle/>
                    <a:p>
                      <a:pPr marL="69850">
                        <a:lnSpc>
                          <a:spcPts val="1390"/>
                        </a:lnSpc>
                      </a:pPr>
                      <a:r>
                        <a:rPr sz="1200" dirty="0">
                          <a:latin typeface="Calibri"/>
                          <a:cs typeface="Calibri"/>
                        </a:rPr>
                        <a:t>“Is</a:t>
                      </a:r>
                      <a:r>
                        <a:rPr sz="1200" spc="150" dirty="0">
                          <a:latin typeface="Calibri"/>
                          <a:cs typeface="Calibri"/>
                        </a:rPr>
                        <a:t> </a:t>
                      </a:r>
                      <a:r>
                        <a:rPr sz="1200" dirty="0">
                          <a:latin typeface="Calibri"/>
                          <a:cs typeface="Calibri"/>
                        </a:rPr>
                        <a:t>there</a:t>
                      </a:r>
                      <a:r>
                        <a:rPr sz="1200" spc="155" dirty="0">
                          <a:latin typeface="Calibri"/>
                          <a:cs typeface="Calibri"/>
                        </a:rPr>
                        <a:t> </a:t>
                      </a:r>
                      <a:r>
                        <a:rPr sz="1200" spc="60" dirty="0">
                          <a:latin typeface="Calibri"/>
                          <a:cs typeface="Calibri"/>
                        </a:rPr>
                        <a:t>anything</a:t>
                      </a:r>
                      <a:r>
                        <a:rPr sz="1200" spc="160" dirty="0">
                          <a:latin typeface="Calibri"/>
                          <a:cs typeface="Calibri"/>
                        </a:rPr>
                        <a:t> </a:t>
                      </a:r>
                      <a:r>
                        <a:rPr sz="1200" dirty="0">
                          <a:latin typeface="Calibri"/>
                          <a:cs typeface="Calibri"/>
                        </a:rPr>
                        <a:t>you’re</a:t>
                      </a:r>
                      <a:r>
                        <a:rPr sz="1200" spc="155" dirty="0">
                          <a:latin typeface="Calibri"/>
                          <a:cs typeface="Calibri"/>
                        </a:rPr>
                        <a:t> </a:t>
                      </a:r>
                      <a:r>
                        <a:rPr sz="1200" spc="70" dirty="0">
                          <a:latin typeface="Calibri"/>
                          <a:cs typeface="Calibri"/>
                        </a:rPr>
                        <a:t>looking</a:t>
                      </a:r>
                      <a:r>
                        <a:rPr sz="1200" spc="175" dirty="0">
                          <a:latin typeface="Calibri"/>
                          <a:cs typeface="Calibri"/>
                        </a:rPr>
                        <a:t> </a:t>
                      </a:r>
                      <a:r>
                        <a:rPr sz="1200" dirty="0">
                          <a:latin typeface="Calibri"/>
                          <a:cs typeface="Calibri"/>
                        </a:rPr>
                        <a:t>forward</a:t>
                      </a:r>
                      <a:r>
                        <a:rPr sz="1200" spc="165" dirty="0">
                          <a:latin typeface="Calibri"/>
                          <a:cs typeface="Calibri"/>
                        </a:rPr>
                        <a:t> </a:t>
                      </a:r>
                      <a:r>
                        <a:rPr sz="1200" spc="-25" dirty="0">
                          <a:latin typeface="Calibri"/>
                          <a:cs typeface="Calibri"/>
                        </a:rPr>
                        <a:t>to</a:t>
                      </a:r>
                      <a:endParaRPr sz="1200">
                        <a:latin typeface="Calibri"/>
                        <a:cs typeface="Calibri"/>
                      </a:endParaRPr>
                    </a:p>
                    <a:p>
                      <a:pPr marL="69850">
                        <a:lnSpc>
                          <a:spcPct val="100000"/>
                        </a:lnSpc>
                        <a:spcBef>
                          <a:spcPts val="25"/>
                        </a:spcBef>
                      </a:pPr>
                      <a:r>
                        <a:rPr sz="1200" spc="60" dirty="0">
                          <a:latin typeface="Calibri"/>
                          <a:cs typeface="Calibri"/>
                        </a:rPr>
                        <a:t>over</a:t>
                      </a:r>
                      <a:r>
                        <a:rPr sz="1200" spc="90" dirty="0">
                          <a:latin typeface="Calibri"/>
                          <a:cs typeface="Calibri"/>
                        </a:rPr>
                        <a:t> </a:t>
                      </a:r>
                      <a:r>
                        <a:rPr sz="1200" dirty="0">
                          <a:latin typeface="Calibri"/>
                          <a:cs typeface="Calibri"/>
                        </a:rPr>
                        <a:t>the</a:t>
                      </a:r>
                      <a:r>
                        <a:rPr sz="1200" spc="90" dirty="0">
                          <a:latin typeface="Calibri"/>
                          <a:cs typeface="Calibri"/>
                        </a:rPr>
                        <a:t> </a:t>
                      </a:r>
                      <a:r>
                        <a:rPr sz="1200" spc="-10" dirty="0">
                          <a:latin typeface="Calibri"/>
                          <a:cs typeface="Calibri"/>
                        </a:rPr>
                        <a:t>holidays?”</a:t>
                      </a:r>
                      <a:endParaRPr sz="1200">
                        <a:latin typeface="Calibri"/>
                        <a:cs typeface="Calibri"/>
                      </a:endParaRPr>
                    </a:p>
                  </a:txBody>
                  <a:tcPr marL="0" marR="0" marT="0" marB="0">
                    <a:lnL w="9525">
                      <a:solidFill>
                        <a:srgbClr val="C00000"/>
                      </a:solidFill>
                      <a:prstDash val="solid"/>
                    </a:lnL>
                    <a:lnR w="6350">
                      <a:solidFill>
                        <a:srgbClr val="C00000"/>
                      </a:solidFill>
                      <a:prstDash val="solid"/>
                    </a:lnR>
                    <a:lnB w="9525">
                      <a:solidFill>
                        <a:srgbClr val="C00000"/>
                      </a:solidFill>
                      <a:prstDash val="solid"/>
                    </a:lnB>
                  </a:tcPr>
                </a:tc>
                <a:extLst>
                  <a:ext uri="{0D108BD9-81ED-4DB2-BD59-A6C34878D82A}">
                    <a16:rowId xmlns:a16="http://schemas.microsoft.com/office/drawing/2014/main" val="1684271849"/>
                  </a:ext>
                </a:extLst>
              </a:tr>
              <a:tr h="244885">
                <a:tc>
                  <a:txBody>
                    <a:bodyPr/>
                    <a:lstStyle/>
                    <a:p>
                      <a:pPr marL="67945">
                        <a:lnSpc>
                          <a:spcPts val="1430"/>
                        </a:lnSpc>
                      </a:pPr>
                      <a:r>
                        <a:rPr sz="1200" dirty="0">
                          <a:latin typeface="Calibri"/>
                          <a:cs typeface="Calibri"/>
                        </a:rPr>
                        <a:t>“Write</a:t>
                      </a:r>
                      <a:r>
                        <a:rPr sz="1200" spc="100" dirty="0">
                          <a:latin typeface="Calibri"/>
                          <a:cs typeface="Calibri"/>
                        </a:rPr>
                        <a:t> </a:t>
                      </a:r>
                      <a:r>
                        <a:rPr sz="1200" spc="60" dirty="0">
                          <a:latin typeface="Calibri"/>
                          <a:cs typeface="Calibri"/>
                        </a:rPr>
                        <a:t>about</a:t>
                      </a:r>
                      <a:r>
                        <a:rPr sz="1200" spc="100" dirty="0">
                          <a:latin typeface="Calibri"/>
                          <a:cs typeface="Calibri"/>
                        </a:rPr>
                        <a:t> </a:t>
                      </a:r>
                      <a:r>
                        <a:rPr sz="1200" spc="55" dirty="0">
                          <a:latin typeface="Calibri"/>
                          <a:cs typeface="Calibri"/>
                        </a:rPr>
                        <a:t>your</a:t>
                      </a:r>
                      <a:r>
                        <a:rPr sz="1200" spc="105" dirty="0">
                          <a:latin typeface="Calibri"/>
                          <a:cs typeface="Calibri"/>
                        </a:rPr>
                        <a:t> </a:t>
                      </a:r>
                      <a:r>
                        <a:rPr sz="1200" dirty="0">
                          <a:latin typeface="Calibri"/>
                          <a:cs typeface="Calibri"/>
                        </a:rPr>
                        <a:t>family’s</a:t>
                      </a:r>
                      <a:r>
                        <a:rPr sz="1200" spc="95" dirty="0">
                          <a:latin typeface="Calibri"/>
                          <a:cs typeface="Calibri"/>
                        </a:rPr>
                        <a:t> </a:t>
                      </a:r>
                      <a:r>
                        <a:rPr sz="1200" spc="60" dirty="0">
                          <a:latin typeface="Calibri"/>
                          <a:cs typeface="Calibri"/>
                        </a:rPr>
                        <a:t>Christmas</a:t>
                      </a:r>
                      <a:r>
                        <a:rPr sz="1200" spc="95" dirty="0">
                          <a:latin typeface="Calibri"/>
                          <a:cs typeface="Calibri"/>
                        </a:rPr>
                        <a:t> </a:t>
                      </a:r>
                      <a:r>
                        <a:rPr sz="1200" spc="-10" dirty="0">
                          <a:latin typeface="Calibri"/>
                          <a:cs typeface="Calibri"/>
                        </a:rPr>
                        <a:t>traditions”</a:t>
                      </a:r>
                      <a:endParaRPr sz="1200">
                        <a:latin typeface="Calibri"/>
                        <a:cs typeface="Calibri"/>
                      </a:endParaRPr>
                    </a:p>
                  </a:txBody>
                  <a:tcPr marL="0" marR="0" marT="0" marB="0">
                    <a:lnL w="6350">
                      <a:solidFill>
                        <a:srgbClr val="C00000"/>
                      </a:solidFill>
                      <a:prstDash val="solid"/>
                    </a:lnL>
                    <a:lnR w="9525">
                      <a:solidFill>
                        <a:srgbClr val="C00000"/>
                      </a:solidFill>
                      <a:prstDash val="solid"/>
                    </a:lnR>
                    <a:lnT w="9525">
                      <a:solidFill>
                        <a:srgbClr val="C00000"/>
                      </a:solidFill>
                      <a:prstDash val="solid"/>
                    </a:lnT>
                    <a:lnB w="9525">
                      <a:solidFill>
                        <a:srgbClr val="C00000"/>
                      </a:solidFill>
                      <a:prstDash val="solid"/>
                    </a:lnB>
                  </a:tcPr>
                </a:tc>
                <a:tc>
                  <a:txBody>
                    <a:bodyPr/>
                    <a:lstStyle/>
                    <a:p>
                      <a:pPr marL="69850" marR="216535">
                        <a:lnSpc>
                          <a:spcPts val="1460"/>
                        </a:lnSpc>
                      </a:pPr>
                      <a:r>
                        <a:rPr sz="1200" dirty="0">
                          <a:latin typeface="Calibri"/>
                          <a:cs typeface="Calibri"/>
                        </a:rPr>
                        <a:t>“Write</a:t>
                      </a:r>
                      <a:r>
                        <a:rPr sz="1200" spc="105" dirty="0">
                          <a:latin typeface="Calibri"/>
                          <a:cs typeface="Calibri"/>
                        </a:rPr>
                        <a:t> </a:t>
                      </a:r>
                      <a:r>
                        <a:rPr sz="1200" spc="60" dirty="0">
                          <a:latin typeface="Calibri"/>
                          <a:cs typeface="Calibri"/>
                        </a:rPr>
                        <a:t>about</a:t>
                      </a:r>
                      <a:r>
                        <a:rPr sz="1200" spc="110" dirty="0">
                          <a:latin typeface="Calibri"/>
                          <a:cs typeface="Calibri"/>
                        </a:rPr>
                        <a:t> </a:t>
                      </a:r>
                      <a:r>
                        <a:rPr sz="1200" spc="70" dirty="0">
                          <a:latin typeface="Calibri"/>
                          <a:cs typeface="Calibri"/>
                        </a:rPr>
                        <a:t>something</a:t>
                      </a:r>
                      <a:r>
                        <a:rPr sz="1200" spc="110" dirty="0">
                          <a:latin typeface="Calibri"/>
                          <a:cs typeface="Calibri"/>
                        </a:rPr>
                        <a:t> </a:t>
                      </a:r>
                      <a:r>
                        <a:rPr sz="1200" dirty="0">
                          <a:latin typeface="Calibri"/>
                          <a:cs typeface="Calibri"/>
                        </a:rPr>
                        <a:t>that</a:t>
                      </a:r>
                      <a:r>
                        <a:rPr sz="1200" spc="114" dirty="0">
                          <a:latin typeface="Calibri"/>
                          <a:cs typeface="Calibri"/>
                        </a:rPr>
                        <a:t> </a:t>
                      </a:r>
                      <a:r>
                        <a:rPr sz="1200" dirty="0">
                          <a:latin typeface="Calibri"/>
                          <a:cs typeface="Calibri"/>
                        </a:rPr>
                        <a:t>feels</a:t>
                      </a:r>
                      <a:r>
                        <a:rPr sz="1200" spc="100" dirty="0">
                          <a:latin typeface="Calibri"/>
                          <a:cs typeface="Calibri"/>
                        </a:rPr>
                        <a:t> </a:t>
                      </a:r>
                      <a:r>
                        <a:rPr sz="1200" spc="60" dirty="0">
                          <a:latin typeface="Calibri"/>
                          <a:cs typeface="Calibri"/>
                        </a:rPr>
                        <a:t>special</a:t>
                      </a:r>
                      <a:r>
                        <a:rPr sz="1200" spc="110" dirty="0">
                          <a:latin typeface="Calibri"/>
                          <a:cs typeface="Calibri"/>
                        </a:rPr>
                        <a:t> </a:t>
                      </a:r>
                      <a:r>
                        <a:rPr sz="1200" spc="30" dirty="0">
                          <a:latin typeface="Calibri"/>
                          <a:cs typeface="Calibri"/>
                        </a:rPr>
                        <a:t>or </a:t>
                      </a:r>
                      <a:r>
                        <a:rPr sz="1200" spc="60" dirty="0">
                          <a:latin typeface="Calibri"/>
                          <a:cs typeface="Calibri"/>
                        </a:rPr>
                        <a:t>comforting</a:t>
                      </a:r>
                      <a:r>
                        <a:rPr sz="1200" spc="65" dirty="0">
                          <a:latin typeface="Calibri"/>
                          <a:cs typeface="Calibri"/>
                        </a:rPr>
                        <a:t> </a:t>
                      </a:r>
                      <a:r>
                        <a:rPr sz="1200" dirty="0">
                          <a:latin typeface="Calibri"/>
                          <a:cs typeface="Calibri"/>
                        </a:rPr>
                        <a:t>to</a:t>
                      </a:r>
                      <a:r>
                        <a:rPr sz="1200" spc="65" dirty="0">
                          <a:latin typeface="Calibri"/>
                          <a:cs typeface="Calibri"/>
                        </a:rPr>
                        <a:t> </a:t>
                      </a:r>
                      <a:r>
                        <a:rPr sz="1200" spc="-20" dirty="0">
                          <a:latin typeface="Calibri"/>
                          <a:cs typeface="Calibri"/>
                        </a:rPr>
                        <a:t>you”</a:t>
                      </a:r>
                      <a:endParaRPr sz="1200">
                        <a:latin typeface="Calibri"/>
                        <a:cs typeface="Calibri"/>
                      </a:endParaRPr>
                    </a:p>
                  </a:txBody>
                  <a:tcPr marL="0" marR="0" marT="0" marB="0">
                    <a:lnL w="9525">
                      <a:solidFill>
                        <a:srgbClr val="C00000"/>
                      </a:solidFill>
                      <a:prstDash val="solid"/>
                    </a:lnL>
                    <a:lnR w="6350">
                      <a:solidFill>
                        <a:srgbClr val="C00000"/>
                      </a:solidFill>
                      <a:prstDash val="solid"/>
                    </a:lnR>
                    <a:lnT w="9525">
                      <a:solidFill>
                        <a:srgbClr val="C00000"/>
                      </a:solidFill>
                      <a:prstDash val="solid"/>
                    </a:lnT>
                    <a:lnB w="9525">
                      <a:solidFill>
                        <a:srgbClr val="C00000"/>
                      </a:solidFill>
                      <a:prstDash val="solid"/>
                    </a:lnB>
                  </a:tcPr>
                </a:tc>
                <a:extLst>
                  <a:ext uri="{0D108BD9-81ED-4DB2-BD59-A6C34878D82A}">
                    <a16:rowId xmlns:a16="http://schemas.microsoft.com/office/drawing/2014/main" val="2852580054"/>
                  </a:ext>
                </a:extLst>
              </a:tr>
              <a:tr h="364251">
                <a:tc>
                  <a:txBody>
                    <a:bodyPr/>
                    <a:lstStyle/>
                    <a:p>
                      <a:pPr marL="67945">
                        <a:lnSpc>
                          <a:spcPts val="1430"/>
                        </a:lnSpc>
                      </a:pPr>
                      <a:r>
                        <a:rPr sz="1200" spc="60" dirty="0">
                          <a:latin typeface="Calibri"/>
                          <a:cs typeface="Calibri"/>
                        </a:rPr>
                        <a:t>“Bring</a:t>
                      </a:r>
                      <a:r>
                        <a:rPr sz="1200" spc="55" dirty="0">
                          <a:latin typeface="Calibri"/>
                          <a:cs typeface="Calibri"/>
                        </a:rPr>
                        <a:t> </a:t>
                      </a:r>
                      <a:r>
                        <a:rPr sz="1200" dirty="0">
                          <a:latin typeface="Calibri"/>
                          <a:cs typeface="Calibri"/>
                        </a:rPr>
                        <a:t>in</a:t>
                      </a:r>
                      <a:r>
                        <a:rPr sz="1200" spc="50" dirty="0">
                          <a:latin typeface="Calibri"/>
                          <a:cs typeface="Calibri"/>
                        </a:rPr>
                        <a:t> </a:t>
                      </a:r>
                      <a:r>
                        <a:rPr sz="1200" spc="60" dirty="0">
                          <a:latin typeface="Calibri"/>
                          <a:cs typeface="Calibri"/>
                        </a:rPr>
                        <a:t>a</a:t>
                      </a:r>
                      <a:r>
                        <a:rPr sz="1200" spc="55" dirty="0">
                          <a:latin typeface="Calibri"/>
                          <a:cs typeface="Calibri"/>
                        </a:rPr>
                        <a:t> </a:t>
                      </a:r>
                      <a:r>
                        <a:rPr sz="1200" spc="70" dirty="0">
                          <a:latin typeface="Calibri"/>
                          <a:cs typeface="Calibri"/>
                        </a:rPr>
                        <a:t>photo</a:t>
                      </a:r>
                      <a:r>
                        <a:rPr sz="1200" spc="55" dirty="0">
                          <a:latin typeface="Calibri"/>
                          <a:cs typeface="Calibri"/>
                        </a:rPr>
                        <a:t> </a:t>
                      </a:r>
                      <a:r>
                        <a:rPr sz="1200" dirty="0">
                          <a:latin typeface="Calibri"/>
                          <a:cs typeface="Calibri"/>
                        </a:rPr>
                        <a:t>of</a:t>
                      </a:r>
                      <a:r>
                        <a:rPr sz="1200" spc="90" dirty="0">
                          <a:latin typeface="Calibri"/>
                          <a:cs typeface="Calibri"/>
                        </a:rPr>
                        <a:t> </a:t>
                      </a:r>
                      <a:r>
                        <a:rPr sz="1200" spc="55" dirty="0">
                          <a:latin typeface="Calibri"/>
                          <a:cs typeface="Calibri"/>
                        </a:rPr>
                        <a:t>your</a:t>
                      </a:r>
                      <a:r>
                        <a:rPr sz="1200" spc="60" dirty="0">
                          <a:latin typeface="Calibri"/>
                          <a:cs typeface="Calibri"/>
                        </a:rPr>
                        <a:t> </a:t>
                      </a:r>
                      <a:r>
                        <a:rPr sz="1200" spc="-10" dirty="0">
                          <a:latin typeface="Calibri"/>
                          <a:cs typeface="Calibri"/>
                        </a:rPr>
                        <a:t>family”</a:t>
                      </a:r>
                      <a:endParaRPr sz="1200">
                        <a:latin typeface="Calibri"/>
                        <a:cs typeface="Calibri"/>
                      </a:endParaRPr>
                    </a:p>
                  </a:txBody>
                  <a:tcPr marL="0" marR="0" marT="0" marB="0">
                    <a:lnL w="6350">
                      <a:solidFill>
                        <a:srgbClr val="C00000"/>
                      </a:solidFill>
                      <a:prstDash val="solid"/>
                    </a:lnL>
                    <a:lnR w="9525">
                      <a:solidFill>
                        <a:srgbClr val="C00000"/>
                      </a:solidFill>
                      <a:prstDash val="solid"/>
                    </a:lnR>
                    <a:lnT w="9525">
                      <a:solidFill>
                        <a:srgbClr val="C00000"/>
                      </a:solidFill>
                      <a:prstDash val="solid"/>
                    </a:lnT>
                    <a:lnB w="9525">
                      <a:solidFill>
                        <a:srgbClr val="C00000"/>
                      </a:solidFill>
                      <a:prstDash val="solid"/>
                    </a:lnB>
                  </a:tcPr>
                </a:tc>
                <a:tc>
                  <a:txBody>
                    <a:bodyPr/>
                    <a:lstStyle/>
                    <a:p>
                      <a:pPr marL="69850" marR="199390">
                        <a:lnSpc>
                          <a:spcPts val="1460"/>
                        </a:lnSpc>
                        <a:spcBef>
                          <a:spcPts val="20"/>
                        </a:spcBef>
                      </a:pPr>
                      <a:r>
                        <a:rPr sz="1200" spc="60" dirty="0">
                          <a:latin typeface="Calibri"/>
                          <a:cs typeface="Calibri"/>
                        </a:rPr>
                        <a:t>“Bring</a:t>
                      </a:r>
                      <a:r>
                        <a:rPr sz="1200" spc="70" dirty="0">
                          <a:latin typeface="Calibri"/>
                          <a:cs typeface="Calibri"/>
                        </a:rPr>
                        <a:t> </a:t>
                      </a:r>
                      <a:r>
                        <a:rPr sz="1200" spc="65" dirty="0">
                          <a:latin typeface="Calibri"/>
                          <a:cs typeface="Calibri"/>
                        </a:rPr>
                        <a:t>something</a:t>
                      </a:r>
                      <a:r>
                        <a:rPr sz="1200" spc="70" dirty="0">
                          <a:latin typeface="Calibri"/>
                          <a:cs typeface="Calibri"/>
                        </a:rPr>
                        <a:t> </a:t>
                      </a:r>
                      <a:r>
                        <a:rPr sz="1200" dirty="0">
                          <a:latin typeface="Calibri"/>
                          <a:cs typeface="Calibri"/>
                        </a:rPr>
                        <a:t>that</a:t>
                      </a:r>
                      <a:r>
                        <a:rPr sz="1200" spc="90" dirty="0">
                          <a:latin typeface="Calibri"/>
                          <a:cs typeface="Calibri"/>
                        </a:rPr>
                        <a:t> </a:t>
                      </a:r>
                      <a:r>
                        <a:rPr sz="1200" spc="65" dirty="0">
                          <a:latin typeface="Calibri"/>
                          <a:cs typeface="Calibri"/>
                        </a:rPr>
                        <a:t>makes</a:t>
                      </a:r>
                      <a:r>
                        <a:rPr sz="1200" spc="70" dirty="0">
                          <a:latin typeface="Calibri"/>
                          <a:cs typeface="Calibri"/>
                        </a:rPr>
                        <a:t> </a:t>
                      </a:r>
                      <a:r>
                        <a:rPr sz="1200" spc="60" dirty="0">
                          <a:latin typeface="Calibri"/>
                          <a:cs typeface="Calibri"/>
                        </a:rPr>
                        <a:t>you</a:t>
                      </a:r>
                      <a:r>
                        <a:rPr sz="1200" spc="80" dirty="0">
                          <a:latin typeface="Calibri"/>
                          <a:cs typeface="Calibri"/>
                        </a:rPr>
                        <a:t> </a:t>
                      </a:r>
                      <a:r>
                        <a:rPr sz="1200" dirty="0">
                          <a:latin typeface="Calibri"/>
                          <a:cs typeface="Calibri"/>
                        </a:rPr>
                        <a:t>feel</a:t>
                      </a:r>
                      <a:r>
                        <a:rPr sz="1200" spc="85" dirty="0">
                          <a:latin typeface="Calibri"/>
                          <a:cs typeface="Calibri"/>
                        </a:rPr>
                        <a:t> </a:t>
                      </a:r>
                      <a:r>
                        <a:rPr sz="1200" spc="70" dirty="0">
                          <a:latin typeface="Calibri"/>
                          <a:cs typeface="Calibri"/>
                        </a:rPr>
                        <a:t>proud </a:t>
                      </a:r>
                      <a:r>
                        <a:rPr sz="1200" spc="50" dirty="0">
                          <a:latin typeface="Calibri"/>
                          <a:cs typeface="Calibri"/>
                        </a:rPr>
                        <a:t>or</a:t>
                      </a:r>
                      <a:r>
                        <a:rPr sz="1200" spc="30" dirty="0">
                          <a:latin typeface="Calibri"/>
                          <a:cs typeface="Calibri"/>
                        </a:rPr>
                        <a:t> </a:t>
                      </a:r>
                      <a:r>
                        <a:rPr sz="1200" spc="50" dirty="0">
                          <a:latin typeface="Calibri"/>
                          <a:cs typeface="Calibri"/>
                        </a:rPr>
                        <a:t>happy”</a:t>
                      </a:r>
                      <a:endParaRPr sz="1200" dirty="0">
                        <a:latin typeface="Calibri"/>
                        <a:cs typeface="Calibri"/>
                      </a:endParaRPr>
                    </a:p>
                  </a:txBody>
                  <a:tcPr marL="0" marR="0" marT="1629" marB="0">
                    <a:lnL w="9525">
                      <a:solidFill>
                        <a:srgbClr val="C00000"/>
                      </a:solidFill>
                      <a:prstDash val="solid"/>
                    </a:lnL>
                    <a:lnR w="6350">
                      <a:solidFill>
                        <a:srgbClr val="C00000"/>
                      </a:solidFill>
                      <a:prstDash val="solid"/>
                    </a:lnR>
                    <a:lnT w="9525">
                      <a:solidFill>
                        <a:srgbClr val="C00000"/>
                      </a:solidFill>
                      <a:prstDash val="solid"/>
                    </a:lnT>
                    <a:lnB w="9525">
                      <a:solidFill>
                        <a:srgbClr val="C00000"/>
                      </a:solidFill>
                      <a:prstDash val="solid"/>
                    </a:lnB>
                  </a:tcPr>
                </a:tc>
                <a:extLst>
                  <a:ext uri="{0D108BD9-81ED-4DB2-BD59-A6C34878D82A}">
                    <a16:rowId xmlns:a16="http://schemas.microsoft.com/office/drawing/2014/main" val="622922224"/>
                  </a:ext>
                </a:extLst>
              </a:tr>
              <a:tr h="244885">
                <a:tc>
                  <a:txBody>
                    <a:bodyPr/>
                    <a:lstStyle/>
                    <a:p>
                      <a:pPr marL="67945">
                        <a:lnSpc>
                          <a:spcPts val="1430"/>
                        </a:lnSpc>
                      </a:pPr>
                      <a:r>
                        <a:rPr sz="1200" dirty="0">
                          <a:latin typeface="Calibri"/>
                          <a:cs typeface="Calibri"/>
                        </a:rPr>
                        <a:t>“Let’s</a:t>
                      </a:r>
                      <a:r>
                        <a:rPr sz="1200" spc="55" dirty="0">
                          <a:latin typeface="Calibri"/>
                          <a:cs typeface="Calibri"/>
                        </a:rPr>
                        <a:t> </a:t>
                      </a:r>
                      <a:r>
                        <a:rPr sz="1200" spc="65" dirty="0">
                          <a:latin typeface="Calibri"/>
                          <a:cs typeface="Calibri"/>
                        </a:rPr>
                        <a:t>make</a:t>
                      </a:r>
                      <a:r>
                        <a:rPr sz="1200" spc="60" dirty="0">
                          <a:latin typeface="Calibri"/>
                          <a:cs typeface="Calibri"/>
                        </a:rPr>
                        <a:t> </a:t>
                      </a:r>
                      <a:r>
                        <a:rPr sz="1200" spc="65" dirty="0">
                          <a:latin typeface="Calibri"/>
                          <a:cs typeface="Calibri"/>
                        </a:rPr>
                        <a:t>cards</a:t>
                      </a:r>
                      <a:r>
                        <a:rPr sz="1200" spc="55" dirty="0">
                          <a:latin typeface="Calibri"/>
                          <a:cs typeface="Calibri"/>
                        </a:rPr>
                        <a:t> </a:t>
                      </a:r>
                      <a:r>
                        <a:rPr sz="1200" dirty="0">
                          <a:latin typeface="Calibri"/>
                          <a:cs typeface="Calibri"/>
                        </a:rPr>
                        <a:t>for</a:t>
                      </a:r>
                      <a:r>
                        <a:rPr sz="1200" spc="80" dirty="0">
                          <a:latin typeface="Calibri"/>
                          <a:cs typeface="Calibri"/>
                        </a:rPr>
                        <a:t> </a:t>
                      </a:r>
                      <a:r>
                        <a:rPr sz="1200" spc="60" dirty="0">
                          <a:latin typeface="Calibri"/>
                          <a:cs typeface="Calibri"/>
                        </a:rPr>
                        <a:t>Mum</a:t>
                      </a:r>
                      <a:r>
                        <a:rPr sz="1200" spc="55" dirty="0">
                          <a:latin typeface="Calibri"/>
                          <a:cs typeface="Calibri"/>
                        </a:rPr>
                        <a:t> </a:t>
                      </a:r>
                      <a:r>
                        <a:rPr sz="1200" spc="80" dirty="0">
                          <a:latin typeface="Calibri"/>
                          <a:cs typeface="Calibri"/>
                        </a:rPr>
                        <a:t>and</a:t>
                      </a:r>
                      <a:r>
                        <a:rPr sz="1200" spc="70" dirty="0">
                          <a:latin typeface="Calibri"/>
                          <a:cs typeface="Calibri"/>
                        </a:rPr>
                        <a:t> </a:t>
                      </a:r>
                      <a:r>
                        <a:rPr sz="1200" spc="60" dirty="0">
                          <a:latin typeface="Calibri"/>
                          <a:cs typeface="Calibri"/>
                        </a:rPr>
                        <a:t>Dad”</a:t>
                      </a:r>
                      <a:endParaRPr sz="1200" dirty="0">
                        <a:latin typeface="Calibri"/>
                        <a:cs typeface="Calibri"/>
                      </a:endParaRPr>
                    </a:p>
                  </a:txBody>
                  <a:tcPr marL="0" marR="0" marT="0" marB="0">
                    <a:lnL w="6350">
                      <a:solidFill>
                        <a:srgbClr val="C00000"/>
                      </a:solidFill>
                      <a:prstDash val="solid"/>
                    </a:lnL>
                    <a:lnR w="9525">
                      <a:solidFill>
                        <a:srgbClr val="C00000"/>
                      </a:solidFill>
                      <a:prstDash val="solid"/>
                    </a:lnR>
                    <a:lnT w="9525">
                      <a:solidFill>
                        <a:srgbClr val="C00000"/>
                      </a:solidFill>
                      <a:prstDash val="solid"/>
                    </a:lnT>
                    <a:lnB w="9525">
                      <a:solidFill>
                        <a:srgbClr val="C00000"/>
                      </a:solidFill>
                      <a:prstDash val="solid"/>
                    </a:lnB>
                  </a:tcPr>
                </a:tc>
                <a:tc>
                  <a:txBody>
                    <a:bodyPr/>
                    <a:lstStyle/>
                    <a:p>
                      <a:pPr marL="69850">
                        <a:lnSpc>
                          <a:spcPts val="1430"/>
                        </a:lnSpc>
                      </a:pPr>
                      <a:r>
                        <a:rPr sz="1200" dirty="0">
                          <a:latin typeface="Calibri"/>
                          <a:cs typeface="Calibri"/>
                        </a:rPr>
                        <a:t>“Make</a:t>
                      </a:r>
                      <a:r>
                        <a:rPr sz="1200" spc="75" dirty="0">
                          <a:latin typeface="Calibri"/>
                          <a:cs typeface="Calibri"/>
                        </a:rPr>
                        <a:t> </a:t>
                      </a:r>
                      <a:r>
                        <a:rPr sz="1200" spc="60" dirty="0">
                          <a:latin typeface="Calibri"/>
                          <a:cs typeface="Calibri"/>
                        </a:rPr>
                        <a:t>a</a:t>
                      </a:r>
                      <a:r>
                        <a:rPr sz="1200" spc="70" dirty="0">
                          <a:latin typeface="Calibri"/>
                          <a:cs typeface="Calibri"/>
                        </a:rPr>
                        <a:t> </a:t>
                      </a:r>
                      <a:r>
                        <a:rPr sz="1200" spc="65" dirty="0">
                          <a:latin typeface="Calibri"/>
                          <a:cs typeface="Calibri"/>
                        </a:rPr>
                        <a:t>card</a:t>
                      </a:r>
                      <a:r>
                        <a:rPr sz="1200" spc="80" dirty="0">
                          <a:latin typeface="Calibri"/>
                          <a:cs typeface="Calibri"/>
                        </a:rPr>
                        <a:t> </a:t>
                      </a:r>
                      <a:r>
                        <a:rPr sz="1200" dirty="0">
                          <a:latin typeface="Calibri"/>
                          <a:cs typeface="Calibri"/>
                        </a:rPr>
                        <a:t>for</a:t>
                      </a:r>
                      <a:r>
                        <a:rPr sz="1200" spc="90" dirty="0">
                          <a:latin typeface="Calibri"/>
                          <a:cs typeface="Calibri"/>
                        </a:rPr>
                        <a:t> </a:t>
                      </a:r>
                      <a:r>
                        <a:rPr sz="1200" spc="80" dirty="0">
                          <a:latin typeface="Calibri"/>
                          <a:cs typeface="Calibri"/>
                        </a:rPr>
                        <a:t>someone</a:t>
                      </a:r>
                      <a:r>
                        <a:rPr sz="1200" spc="70" dirty="0">
                          <a:latin typeface="Calibri"/>
                          <a:cs typeface="Calibri"/>
                        </a:rPr>
                        <a:t> </a:t>
                      </a:r>
                      <a:r>
                        <a:rPr sz="1200" spc="45" dirty="0">
                          <a:latin typeface="Calibri"/>
                          <a:cs typeface="Calibri"/>
                        </a:rPr>
                        <a:t>important</a:t>
                      </a:r>
                      <a:r>
                        <a:rPr sz="1200" spc="75" dirty="0">
                          <a:latin typeface="Calibri"/>
                          <a:cs typeface="Calibri"/>
                        </a:rPr>
                        <a:t> </a:t>
                      </a:r>
                      <a:r>
                        <a:rPr sz="1200" dirty="0">
                          <a:latin typeface="Calibri"/>
                          <a:cs typeface="Calibri"/>
                        </a:rPr>
                        <a:t>to</a:t>
                      </a:r>
                      <a:r>
                        <a:rPr sz="1200" spc="75" dirty="0">
                          <a:latin typeface="Calibri"/>
                          <a:cs typeface="Calibri"/>
                        </a:rPr>
                        <a:t> </a:t>
                      </a:r>
                      <a:r>
                        <a:rPr sz="1200" spc="-20" dirty="0">
                          <a:latin typeface="Calibri"/>
                          <a:cs typeface="Calibri"/>
                        </a:rPr>
                        <a:t>you”</a:t>
                      </a:r>
                      <a:endParaRPr sz="1200">
                        <a:latin typeface="Calibri"/>
                        <a:cs typeface="Calibri"/>
                      </a:endParaRPr>
                    </a:p>
                  </a:txBody>
                  <a:tcPr marL="0" marR="0" marT="0" marB="0">
                    <a:lnL w="9525">
                      <a:solidFill>
                        <a:srgbClr val="C00000"/>
                      </a:solidFill>
                      <a:prstDash val="solid"/>
                    </a:lnL>
                    <a:lnR w="6350">
                      <a:solidFill>
                        <a:srgbClr val="C00000"/>
                      </a:solidFill>
                      <a:prstDash val="solid"/>
                    </a:lnR>
                    <a:lnT w="9525">
                      <a:solidFill>
                        <a:srgbClr val="C00000"/>
                      </a:solidFill>
                      <a:prstDash val="solid"/>
                    </a:lnT>
                    <a:lnB w="9525">
                      <a:solidFill>
                        <a:srgbClr val="C00000"/>
                      </a:solidFill>
                      <a:prstDash val="solid"/>
                    </a:lnB>
                  </a:tcPr>
                </a:tc>
                <a:extLst>
                  <a:ext uri="{0D108BD9-81ED-4DB2-BD59-A6C34878D82A}">
                    <a16:rowId xmlns:a16="http://schemas.microsoft.com/office/drawing/2014/main" val="4100917665"/>
                  </a:ext>
                </a:extLst>
              </a:tr>
              <a:tr h="363841">
                <a:tc>
                  <a:txBody>
                    <a:bodyPr/>
                    <a:lstStyle/>
                    <a:p>
                      <a:pPr marL="67945" marR="683260">
                        <a:lnSpc>
                          <a:spcPct val="100800"/>
                        </a:lnSpc>
                        <a:spcBef>
                          <a:spcPts val="705"/>
                        </a:spcBef>
                      </a:pPr>
                      <a:r>
                        <a:rPr sz="1200" spc="55" dirty="0">
                          <a:latin typeface="Calibri"/>
                          <a:cs typeface="Calibri"/>
                        </a:rPr>
                        <a:t>“Everyone</a:t>
                      </a:r>
                      <a:r>
                        <a:rPr sz="1200" spc="110" dirty="0">
                          <a:latin typeface="Calibri"/>
                          <a:cs typeface="Calibri"/>
                        </a:rPr>
                        <a:t> </a:t>
                      </a:r>
                      <a:r>
                        <a:rPr sz="1200" spc="70" dirty="0">
                          <a:latin typeface="Calibri"/>
                          <a:cs typeface="Calibri"/>
                        </a:rPr>
                        <a:t>should</a:t>
                      </a:r>
                      <a:r>
                        <a:rPr sz="1200" spc="125" dirty="0">
                          <a:latin typeface="Calibri"/>
                          <a:cs typeface="Calibri"/>
                        </a:rPr>
                        <a:t> </a:t>
                      </a:r>
                      <a:r>
                        <a:rPr sz="1200" dirty="0">
                          <a:latin typeface="Calibri"/>
                          <a:cs typeface="Calibri"/>
                        </a:rPr>
                        <a:t>wear</a:t>
                      </a:r>
                      <a:r>
                        <a:rPr sz="1200" spc="114" dirty="0">
                          <a:latin typeface="Calibri"/>
                          <a:cs typeface="Calibri"/>
                        </a:rPr>
                        <a:t> </a:t>
                      </a:r>
                      <a:r>
                        <a:rPr sz="1200" dirty="0">
                          <a:latin typeface="Calibri"/>
                          <a:cs typeface="Calibri"/>
                        </a:rPr>
                        <a:t>their</a:t>
                      </a:r>
                      <a:r>
                        <a:rPr sz="1200" spc="114" dirty="0">
                          <a:latin typeface="Calibri"/>
                          <a:cs typeface="Calibri"/>
                        </a:rPr>
                        <a:t> </a:t>
                      </a:r>
                      <a:r>
                        <a:rPr sz="1200" spc="50" dirty="0">
                          <a:latin typeface="Calibri"/>
                          <a:cs typeface="Calibri"/>
                        </a:rPr>
                        <a:t>Christmas </a:t>
                      </a:r>
                      <a:r>
                        <a:rPr sz="1200" spc="-10" dirty="0">
                          <a:latin typeface="Calibri"/>
                          <a:cs typeface="Calibri"/>
                        </a:rPr>
                        <a:t>jumper!”</a:t>
                      </a:r>
                      <a:endParaRPr sz="1200">
                        <a:latin typeface="Calibri"/>
                        <a:cs typeface="Calibri"/>
                      </a:endParaRPr>
                    </a:p>
                  </a:txBody>
                  <a:tcPr marL="0" marR="0" marT="57421" marB="0">
                    <a:lnL w="6350">
                      <a:solidFill>
                        <a:srgbClr val="C00000"/>
                      </a:solidFill>
                      <a:prstDash val="solid"/>
                    </a:lnL>
                    <a:lnR w="9525">
                      <a:solidFill>
                        <a:srgbClr val="C00000"/>
                      </a:solidFill>
                      <a:prstDash val="solid"/>
                    </a:lnR>
                    <a:lnT w="9525">
                      <a:solidFill>
                        <a:srgbClr val="C00000"/>
                      </a:solidFill>
                      <a:prstDash val="solid"/>
                    </a:lnT>
                    <a:lnB w="9525">
                      <a:solidFill>
                        <a:srgbClr val="C00000"/>
                      </a:solidFill>
                      <a:prstDash val="solid"/>
                    </a:lnB>
                  </a:tcPr>
                </a:tc>
                <a:tc>
                  <a:txBody>
                    <a:bodyPr/>
                    <a:lstStyle/>
                    <a:p>
                      <a:pPr marL="69850" marR="353695">
                        <a:lnSpc>
                          <a:spcPts val="1460"/>
                        </a:lnSpc>
                        <a:spcBef>
                          <a:spcPts val="20"/>
                        </a:spcBef>
                      </a:pPr>
                      <a:r>
                        <a:rPr sz="1200" dirty="0">
                          <a:latin typeface="Calibri"/>
                          <a:cs typeface="Calibri"/>
                        </a:rPr>
                        <a:t>“Wear</a:t>
                      </a:r>
                      <a:r>
                        <a:rPr sz="1200" spc="110" dirty="0">
                          <a:latin typeface="Calibri"/>
                          <a:cs typeface="Calibri"/>
                        </a:rPr>
                        <a:t> </a:t>
                      </a:r>
                      <a:r>
                        <a:rPr sz="1200" spc="60" dirty="0">
                          <a:latin typeface="Calibri"/>
                          <a:cs typeface="Calibri"/>
                        </a:rPr>
                        <a:t>a</a:t>
                      </a:r>
                      <a:r>
                        <a:rPr sz="1200" spc="110" dirty="0">
                          <a:latin typeface="Calibri"/>
                          <a:cs typeface="Calibri"/>
                        </a:rPr>
                        <a:t> </a:t>
                      </a:r>
                      <a:r>
                        <a:rPr sz="1200" dirty="0">
                          <a:latin typeface="Calibri"/>
                          <a:cs typeface="Calibri"/>
                        </a:rPr>
                        <a:t>festive</a:t>
                      </a:r>
                      <a:r>
                        <a:rPr sz="1200" spc="114" dirty="0">
                          <a:latin typeface="Calibri"/>
                          <a:cs typeface="Calibri"/>
                        </a:rPr>
                        <a:t> </a:t>
                      </a:r>
                      <a:r>
                        <a:rPr sz="1200" spc="60" dirty="0">
                          <a:latin typeface="Calibri"/>
                          <a:cs typeface="Calibri"/>
                        </a:rPr>
                        <a:t>jumper</a:t>
                      </a:r>
                      <a:r>
                        <a:rPr sz="1200" spc="120" dirty="0">
                          <a:latin typeface="Calibri"/>
                          <a:cs typeface="Calibri"/>
                        </a:rPr>
                        <a:t> </a:t>
                      </a:r>
                      <a:r>
                        <a:rPr sz="1200" i="1" dirty="0">
                          <a:latin typeface="Calibri"/>
                          <a:cs typeface="Calibri"/>
                        </a:rPr>
                        <a:t>if</a:t>
                      </a:r>
                      <a:r>
                        <a:rPr sz="1200" i="1" spc="110" dirty="0">
                          <a:latin typeface="Calibri"/>
                          <a:cs typeface="Calibri"/>
                        </a:rPr>
                        <a:t> </a:t>
                      </a:r>
                      <a:r>
                        <a:rPr sz="1200" spc="55" dirty="0">
                          <a:latin typeface="Calibri"/>
                          <a:cs typeface="Calibri"/>
                        </a:rPr>
                        <a:t>you’d</a:t>
                      </a:r>
                      <a:r>
                        <a:rPr sz="1200" spc="114" dirty="0">
                          <a:latin typeface="Calibri"/>
                          <a:cs typeface="Calibri"/>
                        </a:rPr>
                        <a:t> </a:t>
                      </a:r>
                      <a:r>
                        <a:rPr sz="1200" dirty="0">
                          <a:latin typeface="Calibri"/>
                          <a:cs typeface="Calibri"/>
                        </a:rPr>
                        <a:t>like</a:t>
                      </a:r>
                      <a:r>
                        <a:rPr sz="1200" spc="114" dirty="0">
                          <a:latin typeface="Calibri"/>
                          <a:cs typeface="Calibri"/>
                        </a:rPr>
                        <a:t> </a:t>
                      </a:r>
                      <a:r>
                        <a:rPr sz="1200" dirty="0">
                          <a:latin typeface="Calibri"/>
                          <a:cs typeface="Calibri"/>
                        </a:rPr>
                        <a:t>to</a:t>
                      </a:r>
                      <a:r>
                        <a:rPr sz="1200" spc="114" dirty="0">
                          <a:latin typeface="Calibri"/>
                          <a:cs typeface="Calibri"/>
                        </a:rPr>
                        <a:t> </a:t>
                      </a:r>
                      <a:r>
                        <a:rPr sz="1200" spc="-20" dirty="0">
                          <a:latin typeface="Calibri"/>
                          <a:cs typeface="Calibri"/>
                        </a:rPr>
                        <a:t>take </a:t>
                      </a:r>
                      <a:r>
                        <a:rPr sz="1200" spc="-10" dirty="0">
                          <a:latin typeface="Calibri"/>
                          <a:cs typeface="Calibri"/>
                        </a:rPr>
                        <a:t>part”</a:t>
                      </a:r>
                      <a:endParaRPr sz="1200">
                        <a:latin typeface="Calibri"/>
                        <a:cs typeface="Calibri"/>
                      </a:endParaRPr>
                    </a:p>
                  </a:txBody>
                  <a:tcPr marL="0" marR="0" marT="1629" marB="0">
                    <a:lnL w="9525">
                      <a:solidFill>
                        <a:srgbClr val="C00000"/>
                      </a:solidFill>
                      <a:prstDash val="solid"/>
                    </a:lnL>
                    <a:lnR w="6350">
                      <a:solidFill>
                        <a:srgbClr val="C00000"/>
                      </a:solidFill>
                      <a:prstDash val="solid"/>
                    </a:lnR>
                    <a:lnT w="9525">
                      <a:solidFill>
                        <a:srgbClr val="C00000"/>
                      </a:solidFill>
                      <a:prstDash val="solid"/>
                    </a:lnT>
                    <a:lnB w="9525">
                      <a:solidFill>
                        <a:srgbClr val="C00000"/>
                      </a:solidFill>
                      <a:prstDash val="solid"/>
                    </a:lnB>
                  </a:tcPr>
                </a:tc>
                <a:extLst>
                  <a:ext uri="{0D108BD9-81ED-4DB2-BD59-A6C34878D82A}">
                    <a16:rowId xmlns:a16="http://schemas.microsoft.com/office/drawing/2014/main" val="408706548"/>
                  </a:ext>
                </a:extLst>
              </a:tr>
              <a:tr h="363431">
                <a:tc>
                  <a:txBody>
                    <a:bodyPr/>
                    <a:lstStyle/>
                    <a:p>
                      <a:pPr marL="67945">
                        <a:lnSpc>
                          <a:spcPct val="100000"/>
                        </a:lnSpc>
                        <a:spcBef>
                          <a:spcPts val="720"/>
                        </a:spcBef>
                      </a:pPr>
                      <a:r>
                        <a:rPr sz="1200" dirty="0">
                          <a:latin typeface="Calibri"/>
                          <a:cs typeface="Calibri"/>
                        </a:rPr>
                        <a:t>“What</a:t>
                      </a:r>
                      <a:r>
                        <a:rPr sz="1200" spc="75" dirty="0">
                          <a:latin typeface="Calibri"/>
                          <a:cs typeface="Calibri"/>
                        </a:rPr>
                        <a:t> </a:t>
                      </a:r>
                      <a:r>
                        <a:rPr sz="1200" spc="95" dirty="0">
                          <a:latin typeface="Calibri"/>
                          <a:cs typeface="Calibri"/>
                        </a:rPr>
                        <a:t>did</a:t>
                      </a:r>
                      <a:r>
                        <a:rPr sz="1200" spc="75" dirty="0">
                          <a:latin typeface="Calibri"/>
                          <a:cs typeface="Calibri"/>
                        </a:rPr>
                        <a:t> </a:t>
                      </a:r>
                      <a:r>
                        <a:rPr sz="1200" spc="55" dirty="0">
                          <a:latin typeface="Calibri"/>
                          <a:cs typeface="Calibri"/>
                        </a:rPr>
                        <a:t>Santa</a:t>
                      </a:r>
                      <a:r>
                        <a:rPr sz="1200" spc="70" dirty="0">
                          <a:latin typeface="Calibri"/>
                          <a:cs typeface="Calibri"/>
                        </a:rPr>
                        <a:t> </a:t>
                      </a:r>
                      <a:r>
                        <a:rPr sz="1200" spc="90" dirty="0">
                          <a:latin typeface="Calibri"/>
                          <a:cs typeface="Calibri"/>
                        </a:rPr>
                        <a:t>bring</a:t>
                      </a:r>
                      <a:r>
                        <a:rPr sz="1200" spc="80" dirty="0">
                          <a:latin typeface="Calibri"/>
                          <a:cs typeface="Calibri"/>
                        </a:rPr>
                        <a:t> </a:t>
                      </a:r>
                      <a:r>
                        <a:rPr sz="1200" spc="-10" dirty="0">
                          <a:latin typeface="Calibri"/>
                          <a:cs typeface="Calibri"/>
                        </a:rPr>
                        <a:t>you?”</a:t>
                      </a:r>
                      <a:endParaRPr sz="1200" dirty="0">
                        <a:latin typeface="Calibri"/>
                        <a:cs typeface="Calibri"/>
                      </a:endParaRPr>
                    </a:p>
                  </a:txBody>
                  <a:tcPr marL="0" marR="0" marT="58643" marB="0">
                    <a:lnL w="6350">
                      <a:solidFill>
                        <a:srgbClr val="C00000"/>
                      </a:solidFill>
                      <a:prstDash val="solid"/>
                    </a:lnL>
                    <a:lnR w="9525">
                      <a:solidFill>
                        <a:srgbClr val="C00000"/>
                      </a:solidFill>
                      <a:prstDash val="solid"/>
                    </a:lnR>
                    <a:lnT w="9525">
                      <a:solidFill>
                        <a:srgbClr val="C00000"/>
                      </a:solidFill>
                      <a:prstDash val="solid"/>
                    </a:lnT>
                    <a:lnB w="6350">
                      <a:solidFill>
                        <a:srgbClr val="C00000"/>
                      </a:solidFill>
                      <a:prstDash val="solid"/>
                    </a:lnB>
                  </a:tcPr>
                </a:tc>
                <a:tc>
                  <a:txBody>
                    <a:bodyPr/>
                    <a:lstStyle/>
                    <a:p>
                      <a:pPr marL="69850" marR="311785">
                        <a:lnSpc>
                          <a:spcPts val="1470"/>
                        </a:lnSpc>
                        <a:spcBef>
                          <a:spcPts val="10"/>
                        </a:spcBef>
                      </a:pPr>
                      <a:r>
                        <a:rPr sz="1200" spc="70" dirty="0">
                          <a:latin typeface="Calibri"/>
                          <a:cs typeface="Calibri"/>
                        </a:rPr>
                        <a:t>“Did</a:t>
                      </a:r>
                      <a:r>
                        <a:rPr sz="1200" spc="50" dirty="0">
                          <a:latin typeface="Calibri"/>
                          <a:cs typeface="Calibri"/>
                        </a:rPr>
                        <a:t> </a:t>
                      </a:r>
                      <a:r>
                        <a:rPr sz="1200" spc="60" dirty="0">
                          <a:latin typeface="Calibri"/>
                          <a:cs typeface="Calibri"/>
                        </a:rPr>
                        <a:t>you</a:t>
                      </a:r>
                      <a:r>
                        <a:rPr sz="1200" spc="50" dirty="0">
                          <a:latin typeface="Calibri"/>
                          <a:cs typeface="Calibri"/>
                        </a:rPr>
                        <a:t> </a:t>
                      </a:r>
                      <a:r>
                        <a:rPr sz="1200" spc="60" dirty="0">
                          <a:latin typeface="Calibri"/>
                          <a:cs typeface="Calibri"/>
                        </a:rPr>
                        <a:t>have</a:t>
                      </a:r>
                      <a:r>
                        <a:rPr sz="1200" spc="50" dirty="0">
                          <a:latin typeface="Calibri"/>
                          <a:cs typeface="Calibri"/>
                        </a:rPr>
                        <a:t> </a:t>
                      </a:r>
                      <a:r>
                        <a:rPr sz="1200" spc="60" dirty="0">
                          <a:latin typeface="Calibri"/>
                          <a:cs typeface="Calibri"/>
                        </a:rPr>
                        <a:t>a</a:t>
                      </a:r>
                      <a:r>
                        <a:rPr sz="1200" spc="40" dirty="0">
                          <a:latin typeface="Calibri"/>
                          <a:cs typeface="Calibri"/>
                        </a:rPr>
                        <a:t> </a:t>
                      </a:r>
                      <a:r>
                        <a:rPr sz="1200" spc="65" dirty="0">
                          <a:latin typeface="Calibri"/>
                          <a:cs typeface="Calibri"/>
                        </a:rPr>
                        <a:t>moment</a:t>
                      </a:r>
                      <a:r>
                        <a:rPr sz="1200" spc="55" dirty="0">
                          <a:latin typeface="Calibri"/>
                          <a:cs typeface="Calibri"/>
                        </a:rPr>
                        <a:t> </a:t>
                      </a:r>
                      <a:r>
                        <a:rPr sz="1200" spc="60" dirty="0">
                          <a:latin typeface="Calibri"/>
                          <a:cs typeface="Calibri"/>
                        </a:rPr>
                        <a:t>over</a:t>
                      </a:r>
                      <a:r>
                        <a:rPr sz="1200" spc="50" dirty="0">
                          <a:latin typeface="Calibri"/>
                          <a:cs typeface="Calibri"/>
                        </a:rPr>
                        <a:t> </a:t>
                      </a:r>
                      <a:r>
                        <a:rPr sz="1200" dirty="0">
                          <a:latin typeface="Calibri"/>
                          <a:cs typeface="Calibri"/>
                        </a:rPr>
                        <a:t>the</a:t>
                      </a:r>
                      <a:r>
                        <a:rPr sz="1200" spc="50" dirty="0">
                          <a:latin typeface="Calibri"/>
                          <a:cs typeface="Calibri"/>
                        </a:rPr>
                        <a:t> holidays </a:t>
                      </a:r>
                      <a:r>
                        <a:rPr sz="1200" dirty="0">
                          <a:latin typeface="Calibri"/>
                          <a:cs typeface="Calibri"/>
                        </a:rPr>
                        <a:t>that</a:t>
                      </a:r>
                      <a:r>
                        <a:rPr sz="1200" spc="55" dirty="0">
                          <a:latin typeface="Calibri"/>
                          <a:cs typeface="Calibri"/>
                        </a:rPr>
                        <a:t> </a:t>
                      </a:r>
                      <a:r>
                        <a:rPr sz="1200" spc="90" dirty="0">
                          <a:latin typeface="Calibri"/>
                          <a:cs typeface="Calibri"/>
                        </a:rPr>
                        <a:t>made</a:t>
                      </a:r>
                      <a:r>
                        <a:rPr sz="1200" spc="55" dirty="0">
                          <a:latin typeface="Calibri"/>
                          <a:cs typeface="Calibri"/>
                        </a:rPr>
                        <a:t> </a:t>
                      </a:r>
                      <a:r>
                        <a:rPr sz="1200" spc="60" dirty="0">
                          <a:latin typeface="Calibri"/>
                          <a:cs typeface="Calibri"/>
                        </a:rPr>
                        <a:t>you</a:t>
                      </a:r>
                      <a:r>
                        <a:rPr sz="1200" spc="55" dirty="0">
                          <a:latin typeface="Calibri"/>
                          <a:cs typeface="Calibri"/>
                        </a:rPr>
                        <a:t> </a:t>
                      </a:r>
                      <a:r>
                        <a:rPr sz="1200" spc="-10" dirty="0">
                          <a:latin typeface="Calibri"/>
                          <a:cs typeface="Calibri"/>
                        </a:rPr>
                        <a:t>smile?”</a:t>
                      </a:r>
                      <a:endParaRPr sz="1200" dirty="0">
                        <a:latin typeface="Calibri"/>
                        <a:cs typeface="Calibri"/>
                      </a:endParaRPr>
                    </a:p>
                  </a:txBody>
                  <a:tcPr marL="0" marR="0" marT="814" marB="0">
                    <a:lnL w="9525">
                      <a:solidFill>
                        <a:srgbClr val="C00000"/>
                      </a:solidFill>
                      <a:prstDash val="solid"/>
                    </a:lnL>
                    <a:lnR w="6350">
                      <a:solidFill>
                        <a:srgbClr val="C00000"/>
                      </a:solidFill>
                      <a:prstDash val="solid"/>
                    </a:lnR>
                    <a:lnT w="9525">
                      <a:solidFill>
                        <a:srgbClr val="C00000"/>
                      </a:solidFill>
                      <a:prstDash val="solid"/>
                    </a:lnT>
                    <a:lnB w="6350">
                      <a:solidFill>
                        <a:srgbClr val="C00000"/>
                      </a:solidFill>
                      <a:prstDash val="solid"/>
                    </a:lnB>
                  </a:tcPr>
                </a:tc>
                <a:extLst>
                  <a:ext uri="{0D108BD9-81ED-4DB2-BD59-A6C34878D82A}">
                    <a16:rowId xmlns:a16="http://schemas.microsoft.com/office/drawing/2014/main" val="3774598043"/>
                  </a:ext>
                </a:extLst>
              </a:tr>
            </a:tbl>
          </a:graphicData>
        </a:graphic>
      </p:graphicFrame>
      <p:pic>
        <p:nvPicPr>
          <p:cNvPr id="10" name="object 7">
            <a:extLst>
              <a:ext uri="{FF2B5EF4-FFF2-40B4-BE49-F238E27FC236}">
                <a16:creationId xmlns:a16="http://schemas.microsoft.com/office/drawing/2014/main" id="{5C498051-A324-47A9-63EA-FFDEB96A555E}"/>
              </a:ext>
              <a:ext uri="{C183D7F6-B498-43B3-948B-1728B52AA6E4}">
                <adec:decorative xmlns:adec="http://schemas.microsoft.com/office/drawing/2017/decorative" val="1"/>
              </a:ext>
            </a:extLst>
          </p:cNvPr>
          <p:cNvPicPr/>
          <p:nvPr/>
        </p:nvPicPr>
        <p:blipFill>
          <a:blip r:embed="rId2" cstate="print"/>
          <a:stretch>
            <a:fillRect/>
          </a:stretch>
        </p:blipFill>
        <p:spPr>
          <a:xfrm>
            <a:off x="395536" y="2420888"/>
            <a:ext cx="1431872" cy="833711"/>
          </a:xfrm>
          <a:prstGeom prst="rect">
            <a:avLst/>
          </a:prstGeom>
        </p:spPr>
      </p:pic>
      <p:pic>
        <p:nvPicPr>
          <p:cNvPr id="11" name="object 8">
            <a:extLst>
              <a:ext uri="{FF2B5EF4-FFF2-40B4-BE49-F238E27FC236}">
                <a16:creationId xmlns:a16="http://schemas.microsoft.com/office/drawing/2014/main" id="{31CB76CE-2E81-16EE-02F7-EE4C58C63964}"/>
              </a:ext>
              <a:ext uri="{C183D7F6-B498-43B3-948B-1728B52AA6E4}">
                <adec:decorative xmlns:adec="http://schemas.microsoft.com/office/drawing/2017/decorative" val="1"/>
              </a:ext>
            </a:extLst>
          </p:cNvPr>
          <p:cNvPicPr/>
          <p:nvPr/>
        </p:nvPicPr>
        <p:blipFill>
          <a:blip r:embed="rId3" cstate="print"/>
          <a:stretch>
            <a:fillRect/>
          </a:stretch>
        </p:blipFill>
        <p:spPr>
          <a:xfrm>
            <a:off x="7524328" y="1070299"/>
            <a:ext cx="902291" cy="1353599"/>
          </a:xfrm>
          <a:prstGeom prst="rect">
            <a:avLst/>
          </a:prstGeom>
        </p:spPr>
      </p:pic>
      <p:sp>
        <p:nvSpPr>
          <p:cNvPr id="13" name="TextBox 12">
            <a:extLst>
              <a:ext uri="{FF2B5EF4-FFF2-40B4-BE49-F238E27FC236}">
                <a16:creationId xmlns:a16="http://schemas.microsoft.com/office/drawing/2014/main" id="{F899C73C-3C95-F313-DE5C-B1BF6E60BE7E}"/>
              </a:ext>
            </a:extLst>
          </p:cNvPr>
          <p:cNvSpPr txBox="1"/>
          <p:nvPr/>
        </p:nvSpPr>
        <p:spPr>
          <a:xfrm>
            <a:off x="2286000" y="3266028"/>
            <a:ext cx="4572000" cy="330860"/>
          </a:xfrm>
          <a:prstGeom prst="rect">
            <a:avLst/>
          </a:prstGeom>
          <a:noFill/>
        </p:spPr>
        <p:txBody>
          <a:bodyPr wrap="square">
            <a:spAutoFit/>
          </a:bodyPr>
          <a:lstStyle/>
          <a:p>
            <a:pPr marL="11402">
              <a:lnSpc>
                <a:spcPts val="891"/>
              </a:lnSpc>
            </a:pPr>
            <a:endParaRPr lang="en-US" sz="800" dirty="0">
              <a:latin typeface="Calibri"/>
              <a:cs typeface="Calibri"/>
            </a:endParaRPr>
          </a:p>
          <a:p>
            <a:pPr marL="11402">
              <a:lnSpc>
                <a:spcPct val="100000"/>
              </a:lnSpc>
              <a:spcBef>
                <a:spcPts val="13"/>
              </a:spcBef>
            </a:pPr>
            <a:r>
              <a:rPr lang="en-US" sz="800" i="1" dirty="0">
                <a:solidFill>
                  <a:srgbClr val="FFFFFF"/>
                </a:solidFill>
                <a:latin typeface="Calibri"/>
                <a:cs typeface="Calibri"/>
              </a:rPr>
              <a:t>Sensitivity</a:t>
            </a:r>
            <a:r>
              <a:rPr lang="en-US" sz="800" i="1" spc="58" dirty="0">
                <a:solidFill>
                  <a:srgbClr val="FFFFFF"/>
                </a:solidFill>
                <a:latin typeface="Calibri"/>
                <a:cs typeface="Calibri"/>
              </a:rPr>
              <a:t> </a:t>
            </a:r>
            <a:r>
              <a:rPr lang="en-US" sz="800" i="1" spc="35" dirty="0">
                <a:solidFill>
                  <a:srgbClr val="FFFFFF"/>
                </a:solidFill>
                <a:latin typeface="Calibri"/>
                <a:cs typeface="Calibri"/>
              </a:rPr>
              <a:t>doesn’t</a:t>
            </a:r>
            <a:r>
              <a:rPr lang="en-US" sz="800" i="1" spc="64" dirty="0">
                <a:solidFill>
                  <a:srgbClr val="FFFFFF"/>
                </a:solidFill>
                <a:latin typeface="Calibri"/>
                <a:cs typeface="Calibri"/>
              </a:rPr>
              <a:t> </a:t>
            </a:r>
            <a:r>
              <a:rPr lang="en-US" sz="800" i="1" spc="35" dirty="0">
                <a:solidFill>
                  <a:srgbClr val="FFFFFF"/>
                </a:solidFill>
                <a:latin typeface="Calibri"/>
                <a:cs typeface="Calibri"/>
              </a:rPr>
              <a:t>cost</a:t>
            </a:r>
            <a:r>
              <a:rPr lang="en-US" sz="800" i="1" spc="55" dirty="0">
                <a:solidFill>
                  <a:srgbClr val="FFFFFF"/>
                </a:solidFill>
                <a:latin typeface="Calibri"/>
                <a:cs typeface="Calibri"/>
              </a:rPr>
              <a:t> </a:t>
            </a:r>
            <a:r>
              <a:rPr lang="en-US" sz="800" i="1" spc="42" dirty="0">
                <a:solidFill>
                  <a:srgbClr val="FFFFFF"/>
                </a:solidFill>
                <a:latin typeface="Calibri"/>
                <a:cs typeface="Calibri"/>
              </a:rPr>
              <a:t>us</a:t>
            </a:r>
            <a:r>
              <a:rPr lang="en-US" sz="800" i="1" spc="61" dirty="0">
                <a:solidFill>
                  <a:srgbClr val="FFFFFF"/>
                </a:solidFill>
                <a:latin typeface="Calibri"/>
                <a:cs typeface="Calibri"/>
              </a:rPr>
              <a:t> </a:t>
            </a:r>
            <a:r>
              <a:rPr lang="en-US" sz="800" i="1" dirty="0">
                <a:solidFill>
                  <a:srgbClr val="FFFFFF"/>
                </a:solidFill>
                <a:latin typeface="Calibri"/>
                <a:cs typeface="Calibri"/>
              </a:rPr>
              <a:t>anything</a:t>
            </a:r>
            <a:r>
              <a:rPr lang="en-US" sz="800" i="1" spc="73" dirty="0">
                <a:solidFill>
                  <a:srgbClr val="FFFFFF"/>
                </a:solidFill>
                <a:latin typeface="Calibri"/>
                <a:cs typeface="Calibri"/>
              </a:rPr>
              <a:t> </a:t>
            </a:r>
            <a:r>
              <a:rPr lang="en-US" sz="800" i="1" spc="-237" dirty="0">
                <a:solidFill>
                  <a:srgbClr val="FFFFFF"/>
                </a:solidFill>
                <a:latin typeface="Calibri"/>
                <a:cs typeface="Calibri"/>
              </a:rPr>
              <a:t>—</a:t>
            </a:r>
            <a:r>
              <a:rPr lang="en-US" sz="800" i="1" spc="61" dirty="0">
                <a:solidFill>
                  <a:srgbClr val="FFFFFF"/>
                </a:solidFill>
                <a:latin typeface="Calibri"/>
                <a:cs typeface="Calibri"/>
              </a:rPr>
              <a:t> </a:t>
            </a:r>
            <a:r>
              <a:rPr lang="en-US" sz="800" i="1" spc="38" dirty="0">
                <a:solidFill>
                  <a:srgbClr val="FFFFFF"/>
                </a:solidFill>
                <a:latin typeface="Calibri"/>
                <a:cs typeface="Calibri"/>
              </a:rPr>
              <a:t>but</a:t>
            </a:r>
            <a:r>
              <a:rPr lang="en-US" sz="800" i="1" spc="58" dirty="0">
                <a:solidFill>
                  <a:srgbClr val="FFFFFF"/>
                </a:solidFill>
                <a:latin typeface="Calibri"/>
                <a:cs typeface="Calibri"/>
              </a:rPr>
              <a:t> </a:t>
            </a:r>
            <a:r>
              <a:rPr lang="en-US" sz="800" i="1" dirty="0">
                <a:solidFill>
                  <a:srgbClr val="FFFFFF"/>
                </a:solidFill>
                <a:latin typeface="Calibri"/>
                <a:cs typeface="Calibri"/>
              </a:rPr>
              <a:t>it</a:t>
            </a:r>
            <a:r>
              <a:rPr lang="en-US" sz="800" i="1" spc="61" dirty="0">
                <a:solidFill>
                  <a:srgbClr val="FFFFFF"/>
                </a:solidFill>
                <a:latin typeface="Calibri"/>
                <a:cs typeface="Calibri"/>
              </a:rPr>
              <a:t> </a:t>
            </a:r>
            <a:r>
              <a:rPr lang="en-US" sz="800" i="1" spc="42" dirty="0">
                <a:solidFill>
                  <a:srgbClr val="FFFFFF"/>
                </a:solidFill>
                <a:latin typeface="Calibri"/>
                <a:cs typeface="Calibri"/>
              </a:rPr>
              <a:t>can</a:t>
            </a:r>
            <a:r>
              <a:rPr lang="en-US" sz="800" i="1" spc="58" dirty="0">
                <a:solidFill>
                  <a:srgbClr val="FFFFFF"/>
                </a:solidFill>
                <a:latin typeface="Calibri"/>
                <a:cs typeface="Calibri"/>
              </a:rPr>
              <a:t> </a:t>
            </a:r>
            <a:r>
              <a:rPr lang="en-US" sz="800" i="1" spc="32" dirty="0">
                <a:solidFill>
                  <a:srgbClr val="FFFFFF"/>
                </a:solidFill>
                <a:latin typeface="Calibri"/>
                <a:cs typeface="Calibri"/>
              </a:rPr>
              <a:t>protect</a:t>
            </a:r>
            <a:r>
              <a:rPr lang="en-US" sz="800" i="1" spc="61" dirty="0">
                <a:solidFill>
                  <a:srgbClr val="FFFFFF"/>
                </a:solidFill>
                <a:latin typeface="Calibri"/>
                <a:cs typeface="Calibri"/>
              </a:rPr>
              <a:t> </a:t>
            </a:r>
            <a:r>
              <a:rPr lang="en-US" sz="800" i="1" dirty="0">
                <a:solidFill>
                  <a:srgbClr val="FFFFFF"/>
                </a:solidFill>
                <a:latin typeface="Calibri"/>
                <a:cs typeface="Calibri"/>
              </a:rPr>
              <a:t>a</a:t>
            </a:r>
            <a:r>
              <a:rPr lang="en-US" sz="800" i="1" spc="58" dirty="0">
                <a:solidFill>
                  <a:srgbClr val="FFFFFF"/>
                </a:solidFill>
                <a:latin typeface="Calibri"/>
                <a:cs typeface="Calibri"/>
              </a:rPr>
              <a:t> </a:t>
            </a:r>
            <a:r>
              <a:rPr lang="en-US" sz="800" i="1" spc="29" dirty="0">
                <a:solidFill>
                  <a:srgbClr val="FFFFFF"/>
                </a:solidFill>
                <a:latin typeface="Calibri"/>
                <a:cs typeface="Calibri"/>
              </a:rPr>
              <a:t>child’s</a:t>
            </a:r>
            <a:r>
              <a:rPr lang="en-US" sz="800" i="1" spc="58" dirty="0">
                <a:solidFill>
                  <a:srgbClr val="FFFFFF"/>
                </a:solidFill>
                <a:latin typeface="Calibri"/>
                <a:cs typeface="Calibri"/>
              </a:rPr>
              <a:t> </a:t>
            </a:r>
            <a:r>
              <a:rPr lang="en-US" sz="800" i="1" spc="32" dirty="0">
                <a:solidFill>
                  <a:srgbClr val="FFFFFF"/>
                </a:solidFill>
                <a:latin typeface="Calibri"/>
                <a:cs typeface="Calibri"/>
              </a:rPr>
              <a:t>dignity</a:t>
            </a:r>
            <a:r>
              <a:rPr lang="en-US" sz="800" i="1" spc="58" dirty="0">
                <a:solidFill>
                  <a:srgbClr val="FFFFFF"/>
                </a:solidFill>
                <a:latin typeface="Calibri"/>
                <a:cs typeface="Calibri"/>
              </a:rPr>
              <a:t> </a:t>
            </a:r>
            <a:r>
              <a:rPr lang="en-US" sz="800" i="1" spc="45" dirty="0">
                <a:solidFill>
                  <a:srgbClr val="FFFFFF"/>
                </a:solidFill>
                <a:latin typeface="Calibri"/>
                <a:cs typeface="Calibri"/>
              </a:rPr>
              <a:t>and</a:t>
            </a:r>
            <a:r>
              <a:rPr lang="en-US" sz="800" i="1" spc="61" dirty="0">
                <a:solidFill>
                  <a:srgbClr val="FFFFFF"/>
                </a:solidFill>
                <a:latin typeface="Calibri"/>
                <a:cs typeface="Calibri"/>
              </a:rPr>
              <a:t> </a:t>
            </a:r>
            <a:r>
              <a:rPr lang="en-US" sz="800" i="1" spc="35" dirty="0">
                <a:solidFill>
                  <a:srgbClr val="FFFFFF"/>
                </a:solidFill>
                <a:latin typeface="Calibri"/>
                <a:cs typeface="Calibri"/>
              </a:rPr>
              <a:t>wellbeing.</a:t>
            </a:r>
            <a:endParaRPr lang="en-GB" dirty="0"/>
          </a:p>
        </p:txBody>
      </p:sp>
      <p:sp>
        <p:nvSpPr>
          <p:cNvPr id="15" name="TextBox 14">
            <a:extLst>
              <a:ext uri="{FF2B5EF4-FFF2-40B4-BE49-F238E27FC236}">
                <a16:creationId xmlns:a16="http://schemas.microsoft.com/office/drawing/2014/main" id="{5E39A094-F59E-5BD4-1739-72A96F2D1E7F}"/>
              </a:ext>
            </a:extLst>
          </p:cNvPr>
          <p:cNvSpPr txBox="1"/>
          <p:nvPr/>
        </p:nvSpPr>
        <p:spPr>
          <a:xfrm>
            <a:off x="2286000" y="3266028"/>
            <a:ext cx="4572000" cy="330860"/>
          </a:xfrm>
          <a:prstGeom prst="rect">
            <a:avLst/>
          </a:prstGeom>
          <a:noFill/>
        </p:spPr>
        <p:txBody>
          <a:bodyPr wrap="square">
            <a:spAutoFit/>
          </a:bodyPr>
          <a:lstStyle/>
          <a:p>
            <a:pPr marL="11402">
              <a:lnSpc>
                <a:spcPts val="891"/>
              </a:lnSpc>
            </a:pPr>
            <a:endParaRPr lang="en-US" sz="800" dirty="0">
              <a:latin typeface="Calibri"/>
              <a:cs typeface="Calibri"/>
            </a:endParaRPr>
          </a:p>
          <a:p>
            <a:pPr marL="11402">
              <a:lnSpc>
                <a:spcPct val="100000"/>
              </a:lnSpc>
              <a:spcBef>
                <a:spcPts val="13"/>
              </a:spcBef>
            </a:pPr>
            <a:r>
              <a:rPr lang="en-US" sz="800" i="1" dirty="0">
                <a:solidFill>
                  <a:srgbClr val="FFFFFF"/>
                </a:solidFill>
                <a:latin typeface="Calibri"/>
                <a:cs typeface="Calibri"/>
              </a:rPr>
              <a:t>Sensitivity</a:t>
            </a:r>
            <a:r>
              <a:rPr lang="en-US" sz="800" i="1" spc="58" dirty="0">
                <a:solidFill>
                  <a:srgbClr val="FFFFFF"/>
                </a:solidFill>
                <a:latin typeface="Calibri"/>
                <a:cs typeface="Calibri"/>
              </a:rPr>
              <a:t> </a:t>
            </a:r>
            <a:r>
              <a:rPr lang="en-US" sz="800" i="1" spc="35" dirty="0">
                <a:solidFill>
                  <a:srgbClr val="FFFFFF"/>
                </a:solidFill>
                <a:latin typeface="Calibri"/>
                <a:cs typeface="Calibri"/>
              </a:rPr>
              <a:t>doesn’t</a:t>
            </a:r>
            <a:r>
              <a:rPr lang="en-US" sz="800" i="1" spc="64" dirty="0">
                <a:solidFill>
                  <a:srgbClr val="FFFFFF"/>
                </a:solidFill>
                <a:latin typeface="Calibri"/>
                <a:cs typeface="Calibri"/>
              </a:rPr>
              <a:t> </a:t>
            </a:r>
            <a:r>
              <a:rPr lang="en-US" sz="800" i="1" spc="35" dirty="0">
                <a:solidFill>
                  <a:srgbClr val="FFFFFF"/>
                </a:solidFill>
                <a:latin typeface="Calibri"/>
                <a:cs typeface="Calibri"/>
              </a:rPr>
              <a:t>cost</a:t>
            </a:r>
            <a:r>
              <a:rPr lang="en-US" sz="800" i="1" spc="55" dirty="0">
                <a:solidFill>
                  <a:srgbClr val="FFFFFF"/>
                </a:solidFill>
                <a:latin typeface="Calibri"/>
                <a:cs typeface="Calibri"/>
              </a:rPr>
              <a:t> </a:t>
            </a:r>
            <a:r>
              <a:rPr lang="en-US" sz="800" i="1" spc="42" dirty="0">
                <a:solidFill>
                  <a:srgbClr val="FFFFFF"/>
                </a:solidFill>
                <a:latin typeface="Calibri"/>
                <a:cs typeface="Calibri"/>
              </a:rPr>
              <a:t>us</a:t>
            </a:r>
            <a:r>
              <a:rPr lang="en-US" sz="800" i="1" spc="61" dirty="0">
                <a:solidFill>
                  <a:srgbClr val="FFFFFF"/>
                </a:solidFill>
                <a:latin typeface="Calibri"/>
                <a:cs typeface="Calibri"/>
              </a:rPr>
              <a:t> </a:t>
            </a:r>
            <a:r>
              <a:rPr lang="en-US" sz="800" i="1" dirty="0">
                <a:solidFill>
                  <a:srgbClr val="FFFFFF"/>
                </a:solidFill>
                <a:latin typeface="Calibri"/>
                <a:cs typeface="Calibri"/>
              </a:rPr>
              <a:t>anything</a:t>
            </a:r>
            <a:r>
              <a:rPr lang="en-US" sz="800" i="1" spc="73" dirty="0">
                <a:solidFill>
                  <a:srgbClr val="FFFFFF"/>
                </a:solidFill>
                <a:latin typeface="Calibri"/>
                <a:cs typeface="Calibri"/>
              </a:rPr>
              <a:t> </a:t>
            </a:r>
            <a:r>
              <a:rPr lang="en-US" sz="800" i="1" spc="-237" dirty="0">
                <a:solidFill>
                  <a:srgbClr val="FFFFFF"/>
                </a:solidFill>
                <a:latin typeface="Calibri"/>
                <a:cs typeface="Calibri"/>
              </a:rPr>
              <a:t>—</a:t>
            </a:r>
            <a:r>
              <a:rPr lang="en-US" sz="800" i="1" spc="61" dirty="0">
                <a:solidFill>
                  <a:srgbClr val="FFFFFF"/>
                </a:solidFill>
                <a:latin typeface="Calibri"/>
                <a:cs typeface="Calibri"/>
              </a:rPr>
              <a:t> </a:t>
            </a:r>
            <a:r>
              <a:rPr lang="en-US" sz="800" i="1" spc="38" dirty="0">
                <a:solidFill>
                  <a:srgbClr val="FFFFFF"/>
                </a:solidFill>
                <a:latin typeface="Calibri"/>
                <a:cs typeface="Calibri"/>
              </a:rPr>
              <a:t>but</a:t>
            </a:r>
            <a:r>
              <a:rPr lang="en-US" sz="800" i="1" spc="58" dirty="0">
                <a:solidFill>
                  <a:srgbClr val="FFFFFF"/>
                </a:solidFill>
                <a:latin typeface="Calibri"/>
                <a:cs typeface="Calibri"/>
              </a:rPr>
              <a:t> </a:t>
            </a:r>
            <a:r>
              <a:rPr lang="en-US" sz="800" i="1" dirty="0">
                <a:solidFill>
                  <a:srgbClr val="FFFFFF"/>
                </a:solidFill>
                <a:latin typeface="Calibri"/>
                <a:cs typeface="Calibri"/>
              </a:rPr>
              <a:t>it</a:t>
            </a:r>
            <a:r>
              <a:rPr lang="en-US" sz="800" i="1" spc="61" dirty="0">
                <a:solidFill>
                  <a:srgbClr val="FFFFFF"/>
                </a:solidFill>
                <a:latin typeface="Calibri"/>
                <a:cs typeface="Calibri"/>
              </a:rPr>
              <a:t> </a:t>
            </a:r>
            <a:r>
              <a:rPr lang="en-US" sz="800" i="1" spc="42" dirty="0">
                <a:solidFill>
                  <a:srgbClr val="FFFFFF"/>
                </a:solidFill>
                <a:latin typeface="Calibri"/>
                <a:cs typeface="Calibri"/>
              </a:rPr>
              <a:t>can</a:t>
            </a:r>
            <a:r>
              <a:rPr lang="en-US" sz="800" i="1" spc="58" dirty="0">
                <a:solidFill>
                  <a:srgbClr val="FFFFFF"/>
                </a:solidFill>
                <a:latin typeface="Calibri"/>
                <a:cs typeface="Calibri"/>
              </a:rPr>
              <a:t> </a:t>
            </a:r>
            <a:r>
              <a:rPr lang="en-US" sz="800" i="1" spc="32" dirty="0">
                <a:solidFill>
                  <a:srgbClr val="FFFFFF"/>
                </a:solidFill>
                <a:latin typeface="Calibri"/>
                <a:cs typeface="Calibri"/>
              </a:rPr>
              <a:t>protect</a:t>
            </a:r>
            <a:r>
              <a:rPr lang="en-US" sz="800" i="1" spc="61" dirty="0">
                <a:solidFill>
                  <a:srgbClr val="FFFFFF"/>
                </a:solidFill>
                <a:latin typeface="Calibri"/>
                <a:cs typeface="Calibri"/>
              </a:rPr>
              <a:t> </a:t>
            </a:r>
            <a:r>
              <a:rPr lang="en-US" sz="800" i="1" dirty="0">
                <a:solidFill>
                  <a:srgbClr val="FFFFFF"/>
                </a:solidFill>
                <a:latin typeface="Calibri"/>
                <a:cs typeface="Calibri"/>
              </a:rPr>
              <a:t>a</a:t>
            </a:r>
            <a:r>
              <a:rPr lang="en-US" sz="800" i="1" spc="58" dirty="0">
                <a:solidFill>
                  <a:srgbClr val="FFFFFF"/>
                </a:solidFill>
                <a:latin typeface="Calibri"/>
                <a:cs typeface="Calibri"/>
              </a:rPr>
              <a:t> </a:t>
            </a:r>
            <a:r>
              <a:rPr lang="en-US" sz="800" i="1" spc="29" dirty="0">
                <a:solidFill>
                  <a:srgbClr val="FFFFFF"/>
                </a:solidFill>
                <a:latin typeface="Calibri"/>
                <a:cs typeface="Calibri"/>
              </a:rPr>
              <a:t>child’s</a:t>
            </a:r>
            <a:r>
              <a:rPr lang="en-US" sz="800" i="1" spc="58" dirty="0">
                <a:solidFill>
                  <a:srgbClr val="FFFFFF"/>
                </a:solidFill>
                <a:latin typeface="Calibri"/>
                <a:cs typeface="Calibri"/>
              </a:rPr>
              <a:t> </a:t>
            </a:r>
            <a:r>
              <a:rPr lang="en-US" sz="800" i="1" spc="32" dirty="0">
                <a:solidFill>
                  <a:srgbClr val="FFFFFF"/>
                </a:solidFill>
                <a:latin typeface="Calibri"/>
                <a:cs typeface="Calibri"/>
              </a:rPr>
              <a:t>dignity</a:t>
            </a:r>
            <a:r>
              <a:rPr lang="en-US" sz="800" i="1" spc="58" dirty="0">
                <a:solidFill>
                  <a:srgbClr val="FFFFFF"/>
                </a:solidFill>
                <a:latin typeface="Calibri"/>
                <a:cs typeface="Calibri"/>
              </a:rPr>
              <a:t> </a:t>
            </a:r>
            <a:r>
              <a:rPr lang="en-US" sz="800" i="1" spc="45" dirty="0">
                <a:solidFill>
                  <a:srgbClr val="FFFFFF"/>
                </a:solidFill>
                <a:latin typeface="Calibri"/>
                <a:cs typeface="Calibri"/>
              </a:rPr>
              <a:t>and</a:t>
            </a:r>
            <a:r>
              <a:rPr lang="en-US" sz="800" i="1" spc="61" dirty="0">
                <a:solidFill>
                  <a:srgbClr val="FFFFFF"/>
                </a:solidFill>
                <a:latin typeface="Calibri"/>
                <a:cs typeface="Calibri"/>
              </a:rPr>
              <a:t> </a:t>
            </a:r>
            <a:r>
              <a:rPr lang="en-US" sz="800" i="1" spc="35" dirty="0">
                <a:solidFill>
                  <a:srgbClr val="FFFFFF"/>
                </a:solidFill>
                <a:latin typeface="Calibri"/>
                <a:cs typeface="Calibri"/>
              </a:rPr>
              <a:t>wellbeing.</a:t>
            </a:r>
            <a:endParaRPr lang="en-GB" dirty="0"/>
          </a:p>
        </p:txBody>
      </p:sp>
      <p:sp>
        <p:nvSpPr>
          <p:cNvPr id="17" name="TextBox 16">
            <a:extLst>
              <a:ext uri="{FF2B5EF4-FFF2-40B4-BE49-F238E27FC236}">
                <a16:creationId xmlns:a16="http://schemas.microsoft.com/office/drawing/2014/main" id="{A2C33FD4-1804-DEBB-9053-3622C1108513}"/>
              </a:ext>
            </a:extLst>
          </p:cNvPr>
          <p:cNvSpPr txBox="1"/>
          <p:nvPr/>
        </p:nvSpPr>
        <p:spPr>
          <a:xfrm>
            <a:off x="179512" y="5955878"/>
            <a:ext cx="8640960" cy="453970"/>
          </a:xfrm>
          <a:prstGeom prst="rect">
            <a:avLst/>
          </a:prstGeom>
          <a:noFill/>
        </p:spPr>
        <p:txBody>
          <a:bodyPr wrap="square">
            <a:spAutoFit/>
          </a:bodyPr>
          <a:lstStyle/>
          <a:p>
            <a:pPr marL="11402">
              <a:lnSpc>
                <a:spcPts val="891"/>
              </a:lnSpc>
            </a:pPr>
            <a:r>
              <a:rPr lang="en-US" sz="1600" b="1" spc="87" dirty="0">
                <a:solidFill>
                  <a:srgbClr val="FF0000"/>
                </a:solidFill>
                <a:latin typeface="Calibri"/>
                <a:cs typeface="Calibri"/>
              </a:rPr>
              <a:t>Key</a:t>
            </a:r>
            <a:r>
              <a:rPr lang="en-US" sz="1600" b="1" spc="26" dirty="0">
                <a:solidFill>
                  <a:srgbClr val="FF0000"/>
                </a:solidFill>
                <a:latin typeface="Calibri"/>
                <a:cs typeface="Calibri"/>
              </a:rPr>
              <a:t> </a:t>
            </a:r>
            <a:r>
              <a:rPr lang="en-US" sz="1600" b="1" spc="61" dirty="0">
                <a:solidFill>
                  <a:srgbClr val="FF0000"/>
                </a:solidFill>
                <a:latin typeface="Calibri"/>
                <a:cs typeface="Calibri"/>
              </a:rPr>
              <a:t>Message:</a:t>
            </a:r>
            <a:endParaRPr lang="en-US" sz="1600" dirty="0">
              <a:solidFill>
                <a:srgbClr val="FF0000"/>
              </a:solidFill>
              <a:latin typeface="Calibri"/>
              <a:cs typeface="Calibri"/>
            </a:endParaRPr>
          </a:p>
          <a:p>
            <a:pPr marL="11402">
              <a:lnSpc>
                <a:spcPct val="100000"/>
              </a:lnSpc>
              <a:spcBef>
                <a:spcPts val="13"/>
              </a:spcBef>
            </a:pPr>
            <a:r>
              <a:rPr lang="en-US" sz="1600" i="1" dirty="0">
                <a:solidFill>
                  <a:srgbClr val="FF0000"/>
                </a:solidFill>
                <a:latin typeface="Calibri"/>
                <a:cs typeface="Calibri"/>
              </a:rPr>
              <a:t>Sensitivity</a:t>
            </a:r>
            <a:r>
              <a:rPr lang="en-US" sz="1600" i="1" spc="58" dirty="0">
                <a:solidFill>
                  <a:srgbClr val="FF0000"/>
                </a:solidFill>
                <a:latin typeface="Calibri"/>
                <a:cs typeface="Calibri"/>
              </a:rPr>
              <a:t> </a:t>
            </a:r>
            <a:r>
              <a:rPr lang="en-US" sz="1600" i="1" spc="35" dirty="0">
                <a:solidFill>
                  <a:srgbClr val="FF0000"/>
                </a:solidFill>
                <a:latin typeface="Calibri"/>
                <a:cs typeface="Calibri"/>
              </a:rPr>
              <a:t>doesn’t</a:t>
            </a:r>
            <a:r>
              <a:rPr lang="en-US" sz="1600" i="1" spc="64" dirty="0">
                <a:solidFill>
                  <a:srgbClr val="FF0000"/>
                </a:solidFill>
                <a:latin typeface="Calibri"/>
                <a:cs typeface="Calibri"/>
              </a:rPr>
              <a:t> </a:t>
            </a:r>
            <a:r>
              <a:rPr lang="en-US" sz="1600" i="1" spc="35" dirty="0">
                <a:solidFill>
                  <a:srgbClr val="FF0000"/>
                </a:solidFill>
                <a:latin typeface="Calibri"/>
                <a:cs typeface="Calibri"/>
              </a:rPr>
              <a:t>cost</a:t>
            </a:r>
            <a:r>
              <a:rPr lang="en-US" sz="1600" i="1" spc="55" dirty="0">
                <a:solidFill>
                  <a:srgbClr val="FF0000"/>
                </a:solidFill>
                <a:latin typeface="Calibri"/>
                <a:cs typeface="Calibri"/>
              </a:rPr>
              <a:t> </a:t>
            </a:r>
            <a:r>
              <a:rPr lang="en-US" sz="1600" i="1" spc="42" dirty="0">
                <a:solidFill>
                  <a:srgbClr val="FF0000"/>
                </a:solidFill>
                <a:latin typeface="Calibri"/>
                <a:cs typeface="Calibri"/>
              </a:rPr>
              <a:t>us</a:t>
            </a:r>
            <a:r>
              <a:rPr lang="en-US" sz="1600" i="1" spc="61" dirty="0">
                <a:solidFill>
                  <a:srgbClr val="FF0000"/>
                </a:solidFill>
                <a:latin typeface="Calibri"/>
                <a:cs typeface="Calibri"/>
              </a:rPr>
              <a:t> </a:t>
            </a:r>
            <a:r>
              <a:rPr lang="en-US" sz="1600" i="1" dirty="0">
                <a:solidFill>
                  <a:srgbClr val="FF0000"/>
                </a:solidFill>
                <a:latin typeface="Calibri"/>
                <a:cs typeface="Calibri"/>
              </a:rPr>
              <a:t>anything</a:t>
            </a:r>
            <a:r>
              <a:rPr lang="en-US" sz="1600" i="1" spc="73" dirty="0">
                <a:solidFill>
                  <a:srgbClr val="FF0000"/>
                </a:solidFill>
                <a:latin typeface="Calibri"/>
                <a:cs typeface="Calibri"/>
              </a:rPr>
              <a:t> </a:t>
            </a:r>
            <a:r>
              <a:rPr lang="en-US" sz="1600" i="1" spc="-237" dirty="0">
                <a:solidFill>
                  <a:srgbClr val="FF0000"/>
                </a:solidFill>
                <a:latin typeface="Calibri"/>
                <a:cs typeface="Calibri"/>
              </a:rPr>
              <a:t>—</a:t>
            </a:r>
            <a:r>
              <a:rPr lang="en-US" sz="1600" i="1" spc="61" dirty="0">
                <a:solidFill>
                  <a:srgbClr val="FF0000"/>
                </a:solidFill>
                <a:latin typeface="Calibri"/>
                <a:cs typeface="Calibri"/>
              </a:rPr>
              <a:t> </a:t>
            </a:r>
            <a:r>
              <a:rPr lang="en-US" sz="1600" i="1" spc="38" dirty="0">
                <a:solidFill>
                  <a:srgbClr val="FF0000"/>
                </a:solidFill>
                <a:latin typeface="Calibri"/>
                <a:cs typeface="Calibri"/>
              </a:rPr>
              <a:t>but</a:t>
            </a:r>
            <a:r>
              <a:rPr lang="en-US" sz="1600" i="1" spc="58" dirty="0">
                <a:solidFill>
                  <a:srgbClr val="FF0000"/>
                </a:solidFill>
                <a:latin typeface="Calibri"/>
                <a:cs typeface="Calibri"/>
              </a:rPr>
              <a:t> </a:t>
            </a:r>
            <a:r>
              <a:rPr lang="en-US" sz="1600" i="1" dirty="0">
                <a:solidFill>
                  <a:srgbClr val="FF0000"/>
                </a:solidFill>
                <a:latin typeface="Calibri"/>
                <a:cs typeface="Calibri"/>
              </a:rPr>
              <a:t>it</a:t>
            </a:r>
            <a:r>
              <a:rPr lang="en-US" sz="1600" i="1" spc="61" dirty="0">
                <a:solidFill>
                  <a:srgbClr val="FF0000"/>
                </a:solidFill>
                <a:latin typeface="Calibri"/>
                <a:cs typeface="Calibri"/>
              </a:rPr>
              <a:t> </a:t>
            </a:r>
            <a:r>
              <a:rPr lang="en-US" sz="1600" i="1" spc="42" dirty="0">
                <a:solidFill>
                  <a:srgbClr val="FF0000"/>
                </a:solidFill>
                <a:latin typeface="Calibri"/>
                <a:cs typeface="Calibri"/>
              </a:rPr>
              <a:t>can</a:t>
            </a:r>
            <a:r>
              <a:rPr lang="en-US" sz="1600" i="1" spc="58" dirty="0">
                <a:solidFill>
                  <a:srgbClr val="FF0000"/>
                </a:solidFill>
                <a:latin typeface="Calibri"/>
                <a:cs typeface="Calibri"/>
              </a:rPr>
              <a:t> </a:t>
            </a:r>
            <a:r>
              <a:rPr lang="en-US" sz="1600" i="1" spc="32" dirty="0">
                <a:solidFill>
                  <a:srgbClr val="FF0000"/>
                </a:solidFill>
                <a:latin typeface="Calibri"/>
                <a:cs typeface="Calibri"/>
              </a:rPr>
              <a:t>protect</a:t>
            </a:r>
            <a:r>
              <a:rPr lang="en-US" sz="1600" i="1" spc="61" dirty="0">
                <a:solidFill>
                  <a:srgbClr val="FF0000"/>
                </a:solidFill>
                <a:latin typeface="Calibri"/>
                <a:cs typeface="Calibri"/>
              </a:rPr>
              <a:t> </a:t>
            </a:r>
            <a:r>
              <a:rPr lang="en-US" sz="1600" i="1" dirty="0">
                <a:solidFill>
                  <a:srgbClr val="FF0000"/>
                </a:solidFill>
                <a:latin typeface="Calibri"/>
                <a:cs typeface="Calibri"/>
              </a:rPr>
              <a:t>a</a:t>
            </a:r>
            <a:r>
              <a:rPr lang="en-US" sz="1600" i="1" spc="58" dirty="0">
                <a:solidFill>
                  <a:srgbClr val="FF0000"/>
                </a:solidFill>
                <a:latin typeface="Calibri"/>
                <a:cs typeface="Calibri"/>
              </a:rPr>
              <a:t> </a:t>
            </a:r>
            <a:r>
              <a:rPr lang="en-US" sz="1600" i="1" spc="29" dirty="0">
                <a:solidFill>
                  <a:srgbClr val="FF0000"/>
                </a:solidFill>
                <a:latin typeface="Calibri"/>
                <a:cs typeface="Calibri"/>
              </a:rPr>
              <a:t>child’s</a:t>
            </a:r>
            <a:r>
              <a:rPr lang="en-US" sz="1600" i="1" spc="58" dirty="0">
                <a:solidFill>
                  <a:srgbClr val="FF0000"/>
                </a:solidFill>
                <a:latin typeface="Calibri"/>
                <a:cs typeface="Calibri"/>
              </a:rPr>
              <a:t> </a:t>
            </a:r>
            <a:r>
              <a:rPr lang="en-US" sz="1600" i="1" spc="32" dirty="0">
                <a:solidFill>
                  <a:srgbClr val="FF0000"/>
                </a:solidFill>
                <a:latin typeface="Calibri"/>
                <a:cs typeface="Calibri"/>
              </a:rPr>
              <a:t>dignity</a:t>
            </a:r>
            <a:r>
              <a:rPr lang="en-US" sz="1600" i="1" spc="58" dirty="0">
                <a:solidFill>
                  <a:srgbClr val="FF0000"/>
                </a:solidFill>
                <a:latin typeface="Calibri"/>
                <a:cs typeface="Calibri"/>
              </a:rPr>
              <a:t> </a:t>
            </a:r>
            <a:r>
              <a:rPr lang="en-US" sz="1600" i="1" spc="45" dirty="0">
                <a:solidFill>
                  <a:srgbClr val="FF0000"/>
                </a:solidFill>
                <a:latin typeface="Calibri"/>
                <a:cs typeface="Calibri"/>
              </a:rPr>
              <a:t>and</a:t>
            </a:r>
            <a:r>
              <a:rPr lang="en-US" sz="1600" i="1" spc="61" dirty="0">
                <a:solidFill>
                  <a:srgbClr val="FF0000"/>
                </a:solidFill>
                <a:latin typeface="Calibri"/>
                <a:cs typeface="Calibri"/>
              </a:rPr>
              <a:t> </a:t>
            </a:r>
            <a:r>
              <a:rPr lang="en-US" sz="1600" i="1" spc="35" dirty="0">
                <a:solidFill>
                  <a:srgbClr val="FF0000"/>
                </a:solidFill>
                <a:latin typeface="Calibri"/>
                <a:cs typeface="Calibri"/>
              </a:rPr>
              <a:t>wellbeing.</a:t>
            </a:r>
            <a:endParaRPr lang="en-US" sz="1600" dirty="0">
              <a:solidFill>
                <a:srgbClr val="FF0000"/>
              </a:solidFill>
              <a:latin typeface="Calibri"/>
              <a:cs typeface="Calibri"/>
            </a:endParaRPr>
          </a:p>
        </p:txBody>
      </p:sp>
    </p:spTree>
    <p:extLst>
      <p:ext uri="{BB962C8B-B14F-4D97-AF65-F5344CB8AC3E}">
        <p14:creationId xmlns:p14="http://schemas.microsoft.com/office/powerpoint/2010/main" val="1803044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A8362-2305-8CEF-4218-27AD326C1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FD679B-9132-6CA1-FA7D-E42DF5BC343F}"/>
              </a:ext>
            </a:extLst>
          </p:cNvPr>
          <p:cNvSpPr>
            <a:spLocks noGrp="1"/>
          </p:cNvSpPr>
          <p:nvPr>
            <p:ph type="title"/>
          </p:nvPr>
        </p:nvSpPr>
        <p:spPr>
          <a:xfrm>
            <a:off x="1417637" y="-1143000"/>
            <a:ext cx="7269161" cy="1143000"/>
          </a:xfrm>
        </p:spPr>
        <p:txBody>
          <a:bodyPr lIns="91425" tIns="91425" rIns="91425" bIns="91425" anchor="b" anchorCtr="0"/>
          <a:lstStyle/>
          <a:p>
            <a:r>
              <a:rPr lang="en-GB" dirty="0"/>
              <a:t>Secondary school activities 2</a:t>
            </a:r>
          </a:p>
        </p:txBody>
      </p:sp>
      <p:pic>
        <p:nvPicPr>
          <p:cNvPr id="5" name="object 3">
            <a:extLst>
              <a:ext uri="{FF2B5EF4-FFF2-40B4-BE49-F238E27FC236}">
                <a16:creationId xmlns:a16="http://schemas.microsoft.com/office/drawing/2014/main" id="{448D5062-A71E-0049-27F5-9598BD72C134}"/>
              </a:ext>
              <a:ext uri="{C183D7F6-B498-43B3-948B-1728B52AA6E4}">
                <adec:decorative xmlns:adec="http://schemas.microsoft.com/office/drawing/2017/decorative" val="1"/>
              </a:ext>
            </a:extLst>
          </p:cNvPr>
          <p:cNvPicPr/>
          <p:nvPr/>
        </p:nvPicPr>
        <p:blipFill>
          <a:blip r:embed="rId2" cstate="print"/>
          <a:stretch>
            <a:fillRect/>
          </a:stretch>
        </p:blipFill>
        <p:spPr>
          <a:xfrm>
            <a:off x="179512" y="476672"/>
            <a:ext cx="8640960" cy="930147"/>
          </a:xfrm>
          <a:prstGeom prst="rect">
            <a:avLst/>
          </a:prstGeom>
        </p:spPr>
      </p:pic>
      <p:sp>
        <p:nvSpPr>
          <p:cNvPr id="7" name="TextBox 6">
            <a:extLst>
              <a:ext uri="{FF2B5EF4-FFF2-40B4-BE49-F238E27FC236}">
                <a16:creationId xmlns:a16="http://schemas.microsoft.com/office/drawing/2014/main" id="{1FA9A65F-F689-0888-6F07-C751942280A1}"/>
              </a:ext>
            </a:extLst>
          </p:cNvPr>
          <p:cNvSpPr txBox="1"/>
          <p:nvPr/>
        </p:nvSpPr>
        <p:spPr>
          <a:xfrm>
            <a:off x="467544" y="787856"/>
            <a:ext cx="8136904" cy="523220"/>
          </a:xfrm>
          <a:prstGeom prst="rect">
            <a:avLst/>
          </a:prstGeom>
          <a:noFill/>
        </p:spPr>
        <p:txBody>
          <a:bodyPr wrap="square">
            <a:spAutoFit/>
          </a:bodyPr>
          <a:lstStyle/>
          <a:p>
            <a:pPr marL="8145" algn="ctr">
              <a:lnSpc>
                <a:spcPct val="100000"/>
              </a:lnSpc>
              <a:spcBef>
                <a:spcPts val="61"/>
              </a:spcBef>
            </a:pPr>
            <a:r>
              <a:rPr lang="en-US" sz="2800" b="1" spc="96" dirty="0">
                <a:solidFill>
                  <a:srgbClr val="FFFFFF"/>
                </a:solidFill>
                <a:latin typeface="Calibri"/>
                <a:cs typeface="Calibri"/>
              </a:rPr>
              <a:t>Being</a:t>
            </a:r>
            <a:r>
              <a:rPr lang="en-US" sz="2800" b="1" spc="32" dirty="0">
                <a:solidFill>
                  <a:srgbClr val="FFFFFF"/>
                </a:solidFill>
                <a:latin typeface="Calibri"/>
                <a:cs typeface="Calibri"/>
              </a:rPr>
              <a:t> </a:t>
            </a:r>
            <a:r>
              <a:rPr lang="en-US" sz="2800" b="1" spc="71" dirty="0">
                <a:solidFill>
                  <a:srgbClr val="FFFFFF"/>
                </a:solidFill>
                <a:latin typeface="Calibri"/>
                <a:cs typeface="Calibri"/>
              </a:rPr>
              <a:t>a</a:t>
            </a:r>
            <a:r>
              <a:rPr lang="en-US" sz="2800" b="1" spc="38" dirty="0">
                <a:solidFill>
                  <a:srgbClr val="FFFFFF"/>
                </a:solidFill>
                <a:latin typeface="Calibri"/>
                <a:cs typeface="Calibri"/>
              </a:rPr>
              <a:t> </a:t>
            </a:r>
            <a:r>
              <a:rPr lang="en-US" sz="2800" b="1" spc="77" dirty="0">
                <a:solidFill>
                  <a:srgbClr val="FFFFFF"/>
                </a:solidFill>
                <a:latin typeface="Calibri"/>
                <a:cs typeface="Calibri"/>
              </a:rPr>
              <a:t>Safe</a:t>
            </a:r>
            <a:r>
              <a:rPr lang="en-US" sz="2800" b="1" spc="29" dirty="0">
                <a:solidFill>
                  <a:srgbClr val="FFFFFF"/>
                </a:solidFill>
                <a:latin typeface="Calibri"/>
                <a:cs typeface="Calibri"/>
              </a:rPr>
              <a:t> </a:t>
            </a:r>
            <a:r>
              <a:rPr lang="en-US" sz="2800" b="1" spc="77" dirty="0">
                <a:solidFill>
                  <a:srgbClr val="FFFFFF"/>
                </a:solidFill>
                <a:latin typeface="Calibri"/>
                <a:cs typeface="Calibri"/>
              </a:rPr>
              <a:t>Adult</a:t>
            </a:r>
            <a:r>
              <a:rPr lang="en-US" sz="2800" b="1" spc="38" dirty="0">
                <a:solidFill>
                  <a:srgbClr val="FFFFFF"/>
                </a:solidFill>
                <a:latin typeface="Calibri"/>
                <a:cs typeface="Calibri"/>
              </a:rPr>
              <a:t> </a:t>
            </a:r>
            <a:r>
              <a:rPr lang="en-US" sz="2800" b="1" spc="90" dirty="0">
                <a:solidFill>
                  <a:srgbClr val="FFFFFF"/>
                </a:solidFill>
                <a:latin typeface="Calibri"/>
                <a:cs typeface="Calibri"/>
              </a:rPr>
              <a:t>During</a:t>
            </a:r>
            <a:r>
              <a:rPr lang="en-US" sz="2800" b="1" spc="35" dirty="0">
                <a:solidFill>
                  <a:srgbClr val="FFFFFF"/>
                </a:solidFill>
                <a:latin typeface="Calibri"/>
                <a:cs typeface="Calibri"/>
              </a:rPr>
              <a:t> </a:t>
            </a:r>
            <a:r>
              <a:rPr lang="en-US" sz="2800" b="1" spc="61" dirty="0">
                <a:solidFill>
                  <a:srgbClr val="FFFFFF"/>
                </a:solidFill>
                <a:latin typeface="Calibri"/>
                <a:cs typeface="Calibri"/>
              </a:rPr>
              <a:t>the</a:t>
            </a:r>
            <a:r>
              <a:rPr lang="en-US" sz="2800" b="1" spc="29" dirty="0">
                <a:solidFill>
                  <a:srgbClr val="FFFFFF"/>
                </a:solidFill>
                <a:latin typeface="Calibri"/>
                <a:cs typeface="Calibri"/>
              </a:rPr>
              <a:t> </a:t>
            </a:r>
            <a:r>
              <a:rPr lang="en-US" sz="2800" b="1" spc="73" dirty="0">
                <a:solidFill>
                  <a:srgbClr val="FFFFFF"/>
                </a:solidFill>
                <a:latin typeface="Calibri"/>
                <a:cs typeface="Calibri"/>
              </a:rPr>
              <a:t>Festive</a:t>
            </a:r>
            <a:r>
              <a:rPr lang="en-US" sz="2800" b="1" spc="35" dirty="0">
                <a:solidFill>
                  <a:srgbClr val="FFFFFF"/>
                </a:solidFill>
                <a:latin typeface="Calibri"/>
                <a:cs typeface="Calibri"/>
              </a:rPr>
              <a:t> </a:t>
            </a:r>
            <a:r>
              <a:rPr lang="en-US" sz="2800" b="1" spc="77" dirty="0">
                <a:solidFill>
                  <a:srgbClr val="FFFFFF"/>
                </a:solidFill>
                <a:latin typeface="Calibri"/>
                <a:cs typeface="Calibri"/>
              </a:rPr>
              <a:t>Season</a:t>
            </a:r>
            <a:endParaRPr lang="en-US" sz="2800" dirty="0">
              <a:latin typeface="Calibri"/>
              <a:cs typeface="Calibri"/>
            </a:endParaRPr>
          </a:p>
        </p:txBody>
      </p:sp>
      <p:sp>
        <p:nvSpPr>
          <p:cNvPr id="9" name="TextBox 8">
            <a:extLst>
              <a:ext uri="{FF2B5EF4-FFF2-40B4-BE49-F238E27FC236}">
                <a16:creationId xmlns:a16="http://schemas.microsoft.com/office/drawing/2014/main" id="{F2A2BAB2-A60F-72B1-B7F8-B0DD78126370}"/>
              </a:ext>
            </a:extLst>
          </p:cNvPr>
          <p:cNvSpPr txBox="1"/>
          <p:nvPr/>
        </p:nvSpPr>
        <p:spPr>
          <a:xfrm>
            <a:off x="179512" y="1556792"/>
            <a:ext cx="8640960" cy="3675302"/>
          </a:xfrm>
          <a:prstGeom prst="rect">
            <a:avLst/>
          </a:prstGeom>
          <a:noFill/>
        </p:spPr>
        <p:txBody>
          <a:bodyPr wrap="square">
            <a:spAutoFit/>
          </a:bodyPr>
          <a:lstStyle/>
          <a:p>
            <a:pPr marL="154746" marR="76151" indent="-146601">
              <a:lnSpc>
                <a:spcPct val="117100"/>
              </a:lnSpc>
              <a:spcBef>
                <a:spcPts val="67"/>
              </a:spcBef>
              <a:buSzPct val="83333"/>
              <a:buFont typeface="Symbol"/>
              <a:buChar char=""/>
              <a:tabLst>
                <a:tab pos="154746" algn="l"/>
              </a:tabLst>
            </a:pPr>
            <a:r>
              <a:rPr lang="en-US" sz="1800" spc="35" dirty="0">
                <a:latin typeface="Calibri"/>
                <a:cs typeface="Calibri"/>
              </a:rPr>
              <a:t>You</a:t>
            </a:r>
            <a:r>
              <a:rPr lang="en-US" sz="1800" spc="77" dirty="0">
                <a:latin typeface="Calibri"/>
                <a:cs typeface="Calibri"/>
              </a:rPr>
              <a:t> </a:t>
            </a:r>
            <a:r>
              <a:rPr lang="en-US" sz="1800" spc="38" dirty="0">
                <a:latin typeface="Calibri"/>
                <a:cs typeface="Calibri"/>
              </a:rPr>
              <a:t>may</a:t>
            </a:r>
            <a:r>
              <a:rPr lang="en-US" sz="1800" spc="77" dirty="0">
                <a:latin typeface="Calibri"/>
                <a:cs typeface="Calibri"/>
              </a:rPr>
              <a:t> </a:t>
            </a:r>
            <a:r>
              <a:rPr lang="en-US" sz="1800" dirty="0">
                <a:latin typeface="Calibri"/>
                <a:cs typeface="Calibri"/>
              </a:rPr>
              <a:t>not</a:t>
            </a:r>
            <a:r>
              <a:rPr lang="en-US" sz="1800" spc="83" dirty="0">
                <a:latin typeface="Calibri"/>
                <a:cs typeface="Calibri"/>
              </a:rPr>
              <a:t> </a:t>
            </a:r>
            <a:r>
              <a:rPr lang="en-US" sz="1800" dirty="0">
                <a:latin typeface="Calibri"/>
                <a:cs typeface="Calibri"/>
              </a:rPr>
              <a:t>always</a:t>
            </a:r>
            <a:r>
              <a:rPr lang="en-US" sz="1800" spc="73" dirty="0">
                <a:latin typeface="Calibri"/>
                <a:cs typeface="Calibri"/>
              </a:rPr>
              <a:t> </a:t>
            </a:r>
            <a:r>
              <a:rPr lang="en-US" sz="1800" spc="38" dirty="0">
                <a:latin typeface="Calibri"/>
                <a:cs typeface="Calibri"/>
              </a:rPr>
              <a:t>know</a:t>
            </a:r>
            <a:r>
              <a:rPr lang="en-US" sz="1800" spc="83" dirty="0">
                <a:latin typeface="Calibri"/>
                <a:cs typeface="Calibri"/>
              </a:rPr>
              <a:t> </a:t>
            </a:r>
            <a:r>
              <a:rPr lang="en-US" sz="1800" spc="32" dirty="0">
                <a:latin typeface="Calibri"/>
                <a:cs typeface="Calibri"/>
              </a:rPr>
              <a:t>which</a:t>
            </a:r>
            <a:r>
              <a:rPr lang="en-US" sz="1800" spc="77" dirty="0">
                <a:latin typeface="Calibri"/>
                <a:cs typeface="Calibri"/>
              </a:rPr>
              <a:t> </a:t>
            </a:r>
            <a:r>
              <a:rPr lang="en-US" sz="1800" spc="35" dirty="0">
                <a:latin typeface="Calibri"/>
                <a:cs typeface="Calibri"/>
              </a:rPr>
              <a:t>children</a:t>
            </a:r>
            <a:r>
              <a:rPr lang="en-US" sz="1800" spc="77" dirty="0">
                <a:latin typeface="Calibri"/>
                <a:cs typeface="Calibri"/>
              </a:rPr>
              <a:t> </a:t>
            </a:r>
            <a:r>
              <a:rPr lang="en-US" sz="1800" dirty="0">
                <a:latin typeface="Calibri"/>
                <a:cs typeface="Calibri"/>
              </a:rPr>
              <a:t>are</a:t>
            </a:r>
            <a:r>
              <a:rPr lang="en-US" sz="1800" spc="87" dirty="0">
                <a:latin typeface="Calibri"/>
                <a:cs typeface="Calibri"/>
              </a:rPr>
              <a:t> </a:t>
            </a:r>
            <a:r>
              <a:rPr lang="en-US" sz="1800" dirty="0">
                <a:latin typeface="Calibri"/>
                <a:cs typeface="Calibri"/>
              </a:rPr>
              <a:t>in</a:t>
            </a:r>
            <a:r>
              <a:rPr lang="en-US" sz="1800" spc="80" dirty="0">
                <a:latin typeface="Calibri"/>
                <a:cs typeface="Calibri"/>
              </a:rPr>
              <a:t> </a:t>
            </a:r>
            <a:r>
              <a:rPr lang="en-US" sz="1800" dirty="0">
                <a:latin typeface="Calibri"/>
                <a:cs typeface="Calibri"/>
              </a:rPr>
              <a:t>care,</a:t>
            </a:r>
            <a:r>
              <a:rPr lang="en-US" sz="1800" spc="48" dirty="0">
                <a:latin typeface="Calibri"/>
                <a:cs typeface="Calibri"/>
              </a:rPr>
              <a:t> </a:t>
            </a:r>
            <a:r>
              <a:rPr lang="en-US" sz="1800" spc="32" dirty="0">
                <a:latin typeface="Calibri"/>
                <a:cs typeface="Calibri"/>
              </a:rPr>
              <a:t>or</a:t>
            </a:r>
            <a:r>
              <a:rPr lang="en-US" sz="1800" spc="77" dirty="0">
                <a:latin typeface="Calibri"/>
                <a:cs typeface="Calibri"/>
              </a:rPr>
              <a:t> </a:t>
            </a:r>
            <a:r>
              <a:rPr lang="en-US" sz="1800" spc="32" dirty="0">
                <a:latin typeface="Calibri"/>
                <a:cs typeface="Calibri"/>
              </a:rPr>
              <a:t>which</a:t>
            </a:r>
            <a:r>
              <a:rPr lang="en-US" sz="1800" spc="87" dirty="0">
                <a:latin typeface="Calibri"/>
                <a:cs typeface="Calibri"/>
              </a:rPr>
              <a:t> </a:t>
            </a:r>
            <a:r>
              <a:rPr lang="en-US" sz="1800" spc="32" dirty="0">
                <a:latin typeface="Calibri"/>
                <a:cs typeface="Calibri"/>
              </a:rPr>
              <a:t>students</a:t>
            </a:r>
            <a:r>
              <a:rPr lang="en-US" sz="1800" spc="80" dirty="0">
                <a:latin typeface="Calibri"/>
                <a:cs typeface="Calibri"/>
              </a:rPr>
              <a:t> </a:t>
            </a:r>
            <a:r>
              <a:rPr lang="en-US" sz="1800" dirty="0">
                <a:latin typeface="Calibri"/>
                <a:cs typeface="Calibri"/>
              </a:rPr>
              <a:t>find</a:t>
            </a:r>
            <a:r>
              <a:rPr lang="en-US" sz="1800" spc="77" dirty="0">
                <a:latin typeface="Calibri"/>
                <a:cs typeface="Calibri"/>
              </a:rPr>
              <a:t> </a:t>
            </a:r>
            <a:r>
              <a:rPr lang="en-US" sz="1800" dirty="0">
                <a:latin typeface="Calibri"/>
                <a:cs typeface="Calibri"/>
              </a:rPr>
              <a:t>this</a:t>
            </a:r>
            <a:r>
              <a:rPr lang="en-US" sz="1800" spc="73" dirty="0">
                <a:latin typeface="Calibri"/>
                <a:cs typeface="Calibri"/>
              </a:rPr>
              <a:t> </a:t>
            </a:r>
            <a:r>
              <a:rPr lang="en-US" sz="1800" dirty="0">
                <a:latin typeface="Calibri"/>
                <a:cs typeface="Calibri"/>
              </a:rPr>
              <a:t>time</a:t>
            </a:r>
            <a:r>
              <a:rPr lang="en-US" sz="1800" spc="77" dirty="0">
                <a:latin typeface="Calibri"/>
                <a:cs typeface="Calibri"/>
              </a:rPr>
              <a:t> </a:t>
            </a:r>
            <a:r>
              <a:rPr lang="en-US" sz="1800" dirty="0">
                <a:latin typeface="Calibri"/>
                <a:cs typeface="Calibri"/>
              </a:rPr>
              <a:t>of</a:t>
            </a:r>
            <a:r>
              <a:rPr lang="en-US" sz="1800" spc="106" dirty="0">
                <a:latin typeface="Calibri"/>
                <a:cs typeface="Calibri"/>
              </a:rPr>
              <a:t> </a:t>
            </a:r>
            <a:r>
              <a:rPr lang="en-US" sz="1800" dirty="0">
                <a:latin typeface="Calibri"/>
                <a:cs typeface="Calibri"/>
              </a:rPr>
              <a:t>year</a:t>
            </a:r>
            <a:r>
              <a:rPr lang="en-US" sz="1800" spc="77" dirty="0">
                <a:latin typeface="Calibri"/>
                <a:cs typeface="Calibri"/>
              </a:rPr>
              <a:t> </a:t>
            </a:r>
            <a:r>
              <a:rPr lang="en-US" sz="1800" spc="-6" dirty="0">
                <a:latin typeface="Calibri"/>
                <a:cs typeface="Calibri"/>
              </a:rPr>
              <a:t>difficult. </a:t>
            </a:r>
            <a:r>
              <a:rPr lang="en-US" sz="1800" b="1" spc="38" dirty="0">
                <a:latin typeface="Calibri"/>
                <a:cs typeface="Calibri"/>
              </a:rPr>
              <a:t>It's</a:t>
            </a:r>
            <a:r>
              <a:rPr lang="en-US" sz="1800" b="1" spc="19" dirty="0">
                <a:latin typeface="Calibri"/>
                <a:cs typeface="Calibri"/>
              </a:rPr>
              <a:t> </a:t>
            </a:r>
            <a:r>
              <a:rPr lang="en-US" sz="1800" b="1" spc="45" dirty="0">
                <a:latin typeface="Calibri"/>
                <a:cs typeface="Calibri"/>
              </a:rPr>
              <a:t>safest</a:t>
            </a:r>
            <a:r>
              <a:rPr lang="en-US" sz="1800" b="1" spc="22" dirty="0">
                <a:latin typeface="Calibri"/>
                <a:cs typeface="Calibri"/>
              </a:rPr>
              <a:t> </a:t>
            </a:r>
            <a:r>
              <a:rPr lang="en-US" sz="1800" b="1" spc="42" dirty="0">
                <a:latin typeface="Calibri"/>
                <a:cs typeface="Calibri"/>
              </a:rPr>
              <a:t>to</a:t>
            </a:r>
            <a:r>
              <a:rPr lang="en-US" sz="1800" b="1" spc="22" dirty="0">
                <a:latin typeface="Calibri"/>
                <a:cs typeface="Calibri"/>
              </a:rPr>
              <a:t> </a:t>
            </a:r>
            <a:r>
              <a:rPr lang="en-US" sz="1800" b="1" spc="61" dirty="0">
                <a:latin typeface="Calibri"/>
                <a:cs typeface="Calibri"/>
              </a:rPr>
              <a:t>assume</a:t>
            </a:r>
            <a:r>
              <a:rPr lang="en-US" sz="1800" b="1" spc="32" dirty="0">
                <a:latin typeface="Calibri"/>
                <a:cs typeface="Calibri"/>
              </a:rPr>
              <a:t> </a:t>
            </a:r>
            <a:r>
              <a:rPr lang="en-US" sz="1800" b="1" spc="35" dirty="0">
                <a:latin typeface="Calibri"/>
                <a:cs typeface="Calibri"/>
              </a:rPr>
              <a:t>that</a:t>
            </a:r>
            <a:r>
              <a:rPr lang="en-US" sz="1800" b="1" spc="22" dirty="0">
                <a:latin typeface="Calibri"/>
                <a:cs typeface="Calibri"/>
              </a:rPr>
              <a:t> </a:t>
            </a:r>
            <a:r>
              <a:rPr lang="en-US" sz="1800" b="1" spc="61" dirty="0">
                <a:latin typeface="Calibri"/>
                <a:cs typeface="Calibri"/>
              </a:rPr>
              <a:t>any</a:t>
            </a:r>
            <a:r>
              <a:rPr lang="en-US" sz="1800" b="1" spc="26" dirty="0">
                <a:latin typeface="Calibri"/>
                <a:cs typeface="Calibri"/>
              </a:rPr>
              <a:t> </a:t>
            </a:r>
            <a:r>
              <a:rPr lang="en-US" sz="1800" b="1" spc="51" dirty="0">
                <a:latin typeface="Calibri"/>
                <a:cs typeface="Calibri"/>
              </a:rPr>
              <a:t>class</a:t>
            </a:r>
            <a:r>
              <a:rPr lang="en-US" sz="1800" b="1" spc="19" dirty="0">
                <a:latin typeface="Calibri"/>
                <a:cs typeface="Calibri"/>
              </a:rPr>
              <a:t> </a:t>
            </a:r>
            <a:r>
              <a:rPr lang="en-US" sz="1800" b="1" spc="67" dirty="0">
                <a:latin typeface="Calibri"/>
                <a:cs typeface="Calibri"/>
              </a:rPr>
              <a:t>may</a:t>
            </a:r>
            <a:r>
              <a:rPr lang="en-US" sz="1800" b="1" spc="26" dirty="0">
                <a:latin typeface="Calibri"/>
                <a:cs typeface="Calibri"/>
              </a:rPr>
              <a:t> </a:t>
            </a:r>
            <a:r>
              <a:rPr lang="en-US" sz="1800" b="1" spc="55" dirty="0">
                <a:latin typeface="Calibri"/>
                <a:cs typeface="Calibri"/>
              </a:rPr>
              <a:t>include</a:t>
            </a:r>
            <a:r>
              <a:rPr lang="en-US" sz="1800" b="1" spc="26" dirty="0">
                <a:latin typeface="Calibri"/>
                <a:cs typeface="Calibri"/>
              </a:rPr>
              <a:t> </a:t>
            </a:r>
            <a:r>
              <a:rPr lang="en-US" sz="1800" b="1" spc="48" dirty="0">
                <a:latin typeface="Calibri"/>
                <a:cs typeface="Calibri"/>
              </a:rPr>
              <a:t>children</a:t>
            </a:r>
            <a:r>
              <a:rPr lang="en-US" sz="1800" b="1" spc="26" dirty="0">
                <a:latin typeface="Calibri"/>
                <a:cs typeface="Calibri"/>
              </a:rPr>
              <a:t> </a:t>
            </a:r>
            <a:r>
              <a:rPr lang="en-US" sz="1800" b="1" spc="48" dirty="0">
                <a:latin typeface="Calibri"/>
                <a:cs typeface="Calibri"/>
              </a:rPr>
              <a:t>with</a:t>
            </a:r>
            <a:r>
              <a:rPr lang="en-US" sz="1800" b="1" spc="26" dirty="0">
                <a:latin typeface="Calibri"/>
                <a:cs typeface="Calibri"/>
              </a:rPr>
              <a:t> </a:t>
            </a:r>
            <a:r>
              <a:rPr lang="en-US" sz="1800" b="1" spc="48" dirty="0">
                <a:latin typeface="Calibri"/>
                <a:cs typeface="Calibri"/>
              </a:rPr>
              <a:t>painful</a:t>
            </a:r>
            <a:r>
              <a:rPr lang="en-US" sz="1800" b="1" spc="22" dirty="0">
                <a:latin typeface="Calibri"/>
                <a:cs typeface="Calibri"/>
              </a:rPr>
              <a:t> </a:t>
            </a:r>
            <a:r>
              <a:rPr lang="en-US" sz="1800" b="1" spc="48" dirty="0">
                <a:latin typeface="Calibri"/>
                <a:cs typeface="Calibri"/>
              </a:rPr>
              <a:t>or</a:t>
            </a:r>
            <a:r>
              <a:rPr lang="en-US" sz="1800" b="1" spc="29" dirty="0">
                <a:latin typeface="Calibri"/>
                <a:cs typeface="Calibri"/>
              </a:rPr>
              <a:t> </a:t>
            </a:r>
            <a:r>
              <a:rPr lang="en-US" sz="1800" b="1" spc="67" dirty="0">
                <a:latin typeface="Calibri"/>
                <a:cs typeface="Calibri"/>
              </a:rPr>
              <a:t>complex</a:t>
            </a:r>
            <a:r>
              <a:rPr lang="en-US" sz="1800" b="1" spc="19" dirty="0">
                <a:latin typeface="Calibri"/>
                <a:cs typeface="Calibri"/>
              </a:rPr>
              <a:t> </a:t>
            </a:r>
            <a:r>
              <a:rPr lang="en-US" sz="1800" b="1" spc="42" dirty="0">
                <a:latin typeface="Calibri"/>
                <a:cs typeface="Calibri"/>
              </a:rPr>
              <a:t>associations </a:t>
            </a:r>
            <a:r>
              <a:rPr lang="en-US" sz="1800" b="1" spc="51" dirty="0">
                <a:latin typeface="Calibri"/>
                <a:cs typeface="Calibri"/>
              </a:rPr>
              <a:t>around</a:t>
            </a:r>
            <a:r>
              <a:rPr lang="en-US" sz="1800" b="1" spc="45" dirty="0">
                <a:latin typeface="Calibri"/>
                <a:cs typeface="Calibri"/>
              </a:rPr>
              <a:t> </a:t>
            </a:r>
            <a:r>
              <a:rPr lang="en-US" sz="1800" b="1" spc="51" dirty="0">
                <a:latin typeface="Calibri"/>
                <a:cs typeface="Calibri"/>
              </a:rPr>
              <a:t>Christmas</a:t>
            </a:r>
            <a:r>
              <a:rPr lang="en-US" sz="1800" spc="51" dirty="0">
                <a:latin typeface="Calibri"/>
                <a:cs typeface="Calibri"/>
              </a:rPr>
              <a:t>.</a:t>
            </a:r>
            <a:r>
              <a:rPr lang="en-US" sz="1800" dirty="0">
                <a:latin typeface="Calibri"/>
                <a:cs typeface="Calibri"/>
              </a:rPr>
              <a:t> </a:t>
            </a:r>
            <a:r>
              <a:rPr lang="en-US" sz="1800" spc="90" dirty="0">
                <a:latin typeface="Calibri"/>
                <a:cs typeface="Calibri"/>
              </a:rPr>
              <a:t>A</a:t>
            </a:r>
            <a:r>
              <a:rPr lang="en-US" sz="1800" spc="29" dirty="0">
                <a:latin typeface="Calibri"/>
                <a:cs typeface="Calibri"/>
              </a:rPr>
              <a:t> </a:t>
            </a:r>
            <a:r>
              <a:rPr lang="en-US" sz="1800" spc="38" dirty="0">
                <a:latin typeface="Calibri"/>
                <a:cs typeface="Calibri"/>
              </a:rPr>
              <a:t>gentle,</a:t>
            </a:r>
            <a:r>
              <a:rPr lang="en-US" sz="1800" spc="19" dirty="0">
                <a:latin typeface="Calibri"/>
                <a:cs typeface="Calibri"/>
              </a:rPr>
              <a:t> </a:t>
            </a:r>
            <a:r>
              <a:rPr lang="en-US" sz="1800" spc="13" dirty="0">
                <a:latin typeface="Calibri"/>
                <a:cs typeface="Calibri"/>
              </a:rPr>
              <a:t>flexible</a:t>
            </a:r>
            <a:r>
              <a:rPr lang="en-US" sz="1800" spc="42" dirty="0">
                <a:latin typeface="Calibri"/>
                <a:cs typeface="Calibri"/>
              </a:rPr>
              <a:t> </a:t>
            </a:r>
            <a:r>
              <a:rPr lang="en-US" sz="1800" spc="48" dirty="0">
                <a:latin typeface="Calibri"/>
                <a:cs typeface="Calibri"/>
              </a:rPr>
              <a:t>approach</a:t>
            </a:r>
            <a:r>
              <a:rPr lang="en-US" sz="1800" spc="45" dirty="0">
                <a:latin typeface="Calibri"/>
                <a:cs typeface="Calibri"/>
              </a:rPr>
              <a:t> can</a:t>
            </a:r>
            <a:r>
              <a:rPr lang="en-US" sz="1800" spc="55" dirty="0">
                <a:latin typeface="Calibri"/>
                <a:cs typeface="Calibri"/>
              </a:rPr>
              <a:t> </a:t>
            </a:r>
            <a:r>
              <a:rPr lang="en-US" sz="1800" spc="42" dirty="0">
                <a:latin typeface="Calibri"/>
                <a:cs typeface="Calibri"/>
              </a:rPr>
              <a:t>make</a:t>
            </a:r>
            <a:r>
              <a:rPr lang="en-US" sz="1800" spc="55" dirty="0">
                <a:latin typeface="Calibri"/>
                <a:cs typeface="Calibri"/>
              </a:rPr>
              <a:t> </a:t>
            </a:r>
            <a:r>
              <a:rPr lang="en-US" sz="1800" spc="13" dirty="0">
                <a:latin typeface="Calibri"/>
                <a:cs typeface="Calibri"/>
              </a:rPr>
              <a:t>all</a:t>
            </a:r>
            <a:r>
              <a:rPr lang="en-US" sz="1800" spc="42" dirty="0">
                <a:latin typeface="Calibri"/>
                <a:cs typeface="Calibri"/>
              </a:rPr>
              <a:t> </a:t>
            </a:r>
            <a:r>
              <a:rPr lang="en-US" sz="1800" spc="13" dirty="0">
                <a:latin typeface="Calibri"/>
                <a:cs typeface="Calibri"/>
              </a:rPr>
              <a:t>the</a:t>
            </a:r>
            <a:r>
              <a:rPr lang="en-US" sz="1800" spc="45" dirty="0">
                <a:latin typeface="Calibri"/>
                <a:cs typeface="Calibri"/>
              </a:rPr>
              <a:t> </a:t>
            </a:r>
            <a:r>
              <a:rPr lang="en-US" sz="1800" spc="-6" dirty="0">
                <a:latin typeface="Calibri"/>
                <a:cs typeface="Calibri"/>
              </a:rPr>
              <a:t>difference.</a:t>
            </a:r>
            <a:endParaRPr lang="en-US" sz="1800" dirty="0">
              <a:latin typeface="Calibri"/>
              <a:cs typeface="Calibri"/>
            </a:endParaRPr>
          </a:p>
          <a:p>
            <a:pPr marL="154338" indent="-146194">
              <a:lnSpc>
                <a:spcPct val="100000"/>
              </a:lnSpc>
              <a:spcBef>
                <a:spcPts val="670"/>
              </a:spcBef>
              <a:buSzPct val="83333"/>
              <a:buFont typeface="Symbol"/>
              <a:buChar char=""/>
              <a:tabLst>
                <a:tab pos="154338" algn="l"/>
              </a:tabLst>
            </a:pPr>
            <a:r>
              <a:rPr lang="en-US" sz="1800" spc="13" dirty="0">
                <a:latin typeface="Calibri"/>
                <a:cs typeface="Calibri"/>
              </a:rPr>
              <a:t>If</a:t>
            </a:r>
            <a:r>
              <a:rPr lang="en-US" sz="1800" spc="48" dirty="0">
                <a:latin typeface="Calibri"/>
                <a:cs typeface="Calibri"/>
              </a:rPr>
              <a:t> </a:t>
            </a:r>
            <a:r>
              <a:rPr lang="en-US" sz="1800" spc="13" dirty="0">
                <a:latin typeface="Calibri"/>
                <a:cs typeface="Calibri"/>
              </a:rPr>
              <a:t>you’re</a:t>
            </a:r>
            <a:r>
              <a:rPr lang="en-US" sz="1800" spc="45" dirty="0">
                <a:latin typeface="Calibri"/>
                <a:cs typeface="Calibri"/>
              </a:rPr>
              <a:t> </a:t>
            </a:r>
            <a:r>
              <a:rPr lang="en-US" sz="1800" spc="35" dirty="0">
                <a:latin typeface="Calibri"/>
                <a:cs typeface="Calibri"/>
              </a:rPr>
              <a:t>unsure</a:t>
            </a:r>
            <a:r>
              <a:rPr lang="en-US" sz="1800" spc="48" dirty="0">
                <a:latin typeface="Calibri"/>
                <a:cs typeface="Calibri"/>
              </a:rPr>
              <a:t> </a:t>
            </a:r>
            <a:r>
              <a:rPr lang="en-US" sz="1800" spc="35" dirty="0">
                <a:latin typeface="Calibri"/>
                <a:cs typeface="Calibri"/>
              </a:rPr>
              <a:t>how</a:t>
            </a:r>
            <a:r>
              <a:rPr lang="en-US" sz="1800" spc="51" dirty="0">
                <a:latin typeface="Calibri"/>
                <a:cs typeface="Calibri"/>
              </a:rPr>
              <a:t> </a:t>
            </a:r>
            <a:r>
              <a:rPr lang="en-US" sz="1800" spc="38" dirty="0">
                <a:latin typeface="Calibri"/>
                <a:cs typeface="Calibri"/>
              </a:rPr>
              <a:t>best</a:t>
            </a:r>
            <a:r>
              <a:rPr lang="en-US" sz="1800" spc="51" dirty="0">
                <a:latin typeface="Calibri"/>
                <a:cs typeface="Calibri"/>
              </a:rPr>
              <a:t> </a:t>
            </a:r>
            <a:r>
              <a:rPr lang="en-US" sz="1800" spc="13" dirty="0">
                <a:latin typeface="Calibri"/>
                <a:cs typeface="Calibri"/>
              </a:rPr>
              <a:t>to</a:t>
            </a:r>
            <a:r>
              <a:rPr lang="en-US" sz="1800" spc="45" dirty="0">
                <a:latin typeface="Calibri"/>
                <a:cs typeface="Calibri"/>
              </a:rPr>
              <a:t> </a:t>
            </a:r>
            <a:r>
              <a:rPr lang="en-US" sz="1800" spc="42" dirty="0">
                <a:latin typeface="Calibri"/>
                <a:cs typeface="Calibri"/>
              </a:rPr>
              <a:t>support</a:t>
            </a:r>
            <a:r>
              <a:rPr lang="en-US" sz="1800" spc="48" dirty="0">
                <a:latin typeface="Calibri"/>
                <a:cs typeface="Calibri"/>
              </a:rPr>
              <a:t> </a:t>
            </a:r>
            <a:r>
              <a:rPr lang="en-US" sz="1800" spc="38" dirty="0">
                <a:latin typeface="Calibri"/>
                <a:cs typeface="Calibri"/>
              </a:rPr>
              <a:t>a</a:t>
            </a:r>
            <a:r>
              <a:rPr lang="en-US" sz="1800" spc="48" dirty="0">
                <a:latin typeface="Calibri"/>
                <a:cs typeface="Calibri"/>
              </a:rPr>
              <a:t> </a:t>
            </a:r>
            <a:r>
              <a:rPr lang="en-US" sz="1800" spc="13" dirty="0">
                <a:latin typeface="Calibri"/>
                <a:cs typeface="Calibri"/>
              </a:rPr>
              <a:t>particular</a:t>
            </a:r>
            <a:r>
              <a:rPr lang="en-US" sz="1800" spc="45" dirty="0">
                <a:latin typeface="Calibri"/>
                <a:cs typeface="Calibri"/>
              </a:rPr>
              <a:t> </a:t>
            </a:r>
            <a:r>
              <a:rPr lang="en-US" sz="1800" spc="13" dirty="0">
                <a:latin typeface="Calibri"/>
                <a:cs typeface="Calibri"/>
              </a:rPr>
              <a:t>student,</a:t>
            </a:r>
            <a:r>
              <a:rPr lang="en-US" sz="1800" spc="48" dirty="0">
                <a:latin typeface="Calibri"/>
                <a:cs typeface="Calibri"/>
              </a:rPr>
              <a:t> </a:t>
            </a:r>
            <a:r>
              <a:rPr lang="en-US" sz="1800" spc="45" dirty="0">
                <a:latin typeface="Calibri"/>
                <a:cs typeface="Calibri"/>
              </a:rPr>
              <a:t>speak</a:t>
            </a:r>
            <a:r>
              <a:rPr lang="en-US" sz="1800" spc="48" dirty="0">
                <a:latin typeface="Calibri"/>
                <a:cs typeface="Calibri"/>
              </a:rPr>
              <a:t> </a:t>
            </a:r>
            <a:r>
              <a:rPr lang="en-US" sz="1800" spc="13" dirty="0">
                <a:latin typeface="Calibri"/>
                <a:cs typeface="Calibri"/>
              </a:rPr>
              <a:t>to</a:t>
            </a:r>
            <a:r>
              <a:rPr lang="en-US" sz="1800" spc="55" dirty="0">
                <a:latin typeface="Calibri"/>
                <a:cs typeface="Calibri"/>
              </a:rPr>
              <a:t> </a:t>
            </a:r>
            <a:r>
              <a:rPr lang="en-US" sz="1800" spc="35" dirty="0">
                <a:latin typeface="Calibri"/>
                <a:cs typeface="Calibri"/>
              </a:rPr>
              <a:t>your</a:t>
            </a:r>
            <a:r>
              <a:rPr lang="en-US" sz="1800" spc="48" dirty="0">
                <a:latin typeface="Calibri"/>
                <a:cs typeface="Calibri"/>
              </a:rPr>
              <a:t> </a:t>
            </a:r>
            <a:r>
              <a:rPr lang="en-US" sz="1800" spc="35" dirty="0">
                <a:latin typeface="Calibri"/>
                <a:cs typeface="Calibri"/>
              </a:rPr>
              <a:t>school’s</a:t>
            </a:r>
            <a:r>
              <a:rPr lang="en-US" sz="1800" spc="42" dirty="0">
                <a:latin typeface="Calibri"/>
                <a:cs typeface="Calibri"/>
              </a:rPr>
              <a:t> </a:t>
            </a:r>
            <a:r>
              <a:rPr lang="en-US" sz="1800" spc="55" dirty="0">
                <a:latin typeface="Calibri"/>
                <a:cs typeface="Calibri"/>
              </a:rPr>
              <a:t>Designated</a:t>
            </a:r>
            <a:r>
              <a:rPr lang="en-US" sz="1800" spc="48" dirty="0">
                <a:latin typeface="Calibri"/>
                <a:cs typeface="Calibri"/>
              </a:rPr>
              <a:t> </a:t>
            </a:r>
            <a:r>
              <a:rPr lang="en-US" sz="1800" spc="35" dirty="0">
                <a:latin typeface="Calibri"/>
                <a:cs typeface="Calibri"/>
              </a:rPr>
              <a:t>Teacher</a:t>
            </a:r>
            <a:endParaRPr lang="en-US" sz="1800" dirty="0">
              <a:latin typeface="Calibri"/>
              <a:cs typeface="Calibri"/>
            </a:endParaRPr>
          </a:p>
          <a:p>
            <a:pPr marL="154746">
              <a:lnSpc>
                <a:spcPct val="100000"/>
              </a:lnSpc>
              <a:spcBef>
                <a:spcPts val="160"/>
              </a:spcBef>
            </a:pPr>
            <a:r>
              <a:rPr lang="en-US" sz="1800" dirty="0">
                <a:latin typeface="Calibri"/>
                <a:cs typeface="Calibri"/>
              </a:rPr>
              <a:t>for</a:t>
            </a:r>
            <a:r>
              <a:rPr lang="en-US" sz="1800" spc="38" dirty="0">
                <a:latin typeface="Calibri"/>
                <a:cs typeface="Calibri"/>
              </a:rPr>
              <a:t> children</a:t>
            </a:r>
            <a:r>
              <a:rPr lang="en-US" sz="1800" spc="42" dirty="0">
                <a:latin typeface="Calibri"/>
                <a:cs typeface="Calibri"/>
              </a:rPr>
              <a:t> </a:t>
            </a:r>
            <a:r>
              <a:rPr lang="en-US" sz="1800" dirty="0">
                <a:latin typeface="Calibri"/>
                <a:cs typeface="Calibri"/>
              </a:rPr>
              <a:t>in</a:t>
            </a:r>
            <a:r>
              <a:rPr lang="en-US" sz="1800" spc="38" dirty="0">
                <a:latin typeface="Calibri"/>
                <a:cs typeface="Calibri"/>
              </a:rPr>
              <a:t> </a:t>
            </a:r>
            <a:r>
              <a:rPr lang="en-US" sz="1800" spc="35" dirty="0">
                <a:latin typeface="Calibri"/>
                <a:cs typeface="Calibri"/>
              </a:rPr>
              <a:t>care</a:t>
            </a:r>
            <a:r>
              <a:rPr lang="en-US" sz="1800" spc="42" dirty="0">
                <a:latin typeface="Calibri"/>
                <a:cs typeface="Calibri"/>
              </a:rPr>
              <a:t> </a:t>
            </a:r>
            <a:r>
              <a:rPr lang="en-US" sz="1800" spc="32" dirty="0">
                <a:latin typeface="Calibri"/>
                <a:cs typeface="Calibri"/>
              </a:rPr>
              <a:t>or</a:t>
            </a:r>
            <a:r>
              <a:rPr lang="en-US" sz="1800" spc="48" dirty="0">
                <a:latin typeface="Calibri"/>
                <a:cs typeface="Calibri"/>
              </a:rPr>
              <a:t> </a:t>
            </a:r>
            <a:r>
              <a:rPr lang="en-US" sz="1800" spc="32" dirty="0">
                <a:latin typeface="Calibri"/>
                <a:cs typeface="Calibri"/>
              </a:rPr>
              <a:t>another</a:t>
            </a:r>
            <a:r>
              <a:rPr lang="en-US" sz="1800" spc="38" dirty="0">
                <a:latin typeface="Calibri"/>
                <a:cs typeface="Calibri"/>
              </a:rPr>
              <a:t> </a:t>
            </a:r>
            <a:r>
              <a:rPr lang="en-US" sz="1800" spc="48" dirty="0">
                <a:latin typeface="Calibri"/>
                <a:cs typeface="Calibri"/>
              </a:rPr>
              <a:t>safeguarding </a:t>
            </a:r>
            <a:r>
              <a:rPr lang="en-US" sz="1800" spc="32" dirty="0">
                <a:latin typeface="Calibri"/>
                <a:cs typeface="Calibri"/>
              </a:rPr>
              <a:t>lead.</a:t>
            </a:r>
            <a:endParaRPr lang="en-US" sz="1800" dirty="0">
              <a:latin typeface="Calibri"/>
              <a:cs typeface="Calibri"/>
            </a:endParaRPr>
          </a:p>
          <a:p>
            <a:pPr marL="154746" marR="3258" indent="-146601">
              <a:lnSpc>
                <a:spcPct val="117100"/>
              </a:lnSpc>
              <a:spcBef>
                <a:spcPts val="513"/>
              </a:spcBef>
              <a:buSzPct val="83333"/>
              <a:buFont typeface="Symbol"/>
              <a:buChar char=""/>
              <a:tabLst>
                <a:tab pos="154746" algn="l"/>
              </a:tabLst>
            </a:pPr>
            <a:r>
              <a:rPr lang="en-US" sz="1800" spc="45" dirty="0">
                <a:latin typeface="Calibri"/>
                <a:cs typeface="Calibri"/>
              </a:rPr>
              <a:t>For</a:t>
            </a:r>
            <a:r>
              <a:rPr lang="en-US" sz="1800" spc="38" dirty="0">
                <a:latin typeface="Calibri"/>
                <a:cs typeface="Calibri"/>
              </a:rPr>
              <a:t> </a:t>
            </a:r>
            <a:r>
              <a:rPr lang="en-US" sz="1800" spc="42" dirty="0">
                <a:latin typeface="Calibri"/>
                <a:cs typeface="Calibri"/>
              </a:rPr>
              <a:t>many </a:t>
            </a:r>
            <a:r>
              <a:rPr lang="en-US" sz="1800" spc="32" dirty="0">
                <a:latin typeface="Calibri"/>
                <a:cs typeface="Calibri"/>
              </a:rPr>
              <a:t>care-</a:t>
            </a:r>
            <a:r>
              <a:rPr lang="en-US" sz="1800" spc="48" dirty="0">
                <a:latin typeface="Calibri"/>
                <a:cs typeface="Calibri"/>
              </a:rPr>
              <a:t>experienced</a:t>
            </a:r>
            <a:r>
              <a:rPr lang="en-US" sz="1800" spc="38" dirty="0">
                <a:latin typeface="Calibri"/>
                <a:cs typeface="Calibri"/>
              </a:rPr>
              <a:t> </a:t>
            </a:r>
            <a:r>
              <a:rPr lang="en-US" sz="1800" spc="32" dirty="0">
                <a:latin typeface="Calibri"/>
                <a:cs typeface="Calibri"/>
              </a:rPr>
              <a:t>children,</a:t>
            </a:r>
            <a:r>
              <a:rPr lang="en-US" sz="1800" spc="42" dirty="0">
                <a:latin typeface="Calibri"/>
                <a:cs typeface="Calibri"/>
              </a:rPr>
              <a:t> school </a:t>
            </a:r>
            <a:r>
              <a:rPr lang="en-US" sz="1800" spc="6" dirty="0">
                <a:latin typeface="Calibri"/>
                <a:cs typeface="Calibri"/>
              </a:rPr>
              <a:t>staff</a:t>
            </a:r>
            <a:r>
              <a:rPr lang="en-US" sz="1800" spc="42" dirty="0">
                <a:latin typeface="Calibri"/>
                <a:cs typeface="Calibri"/>
              </a:rPr>
              <a:t> </a:t>
            </a:r>
            <a:r>
              <a:rPr lang="en-US" sz="1800" spc="32" dirty="0">
                <a:latin typeface="Calibri"/>
                <a:cs typeface="Calibri"/>
              </a:rPr>
              <a:t>are</a:t>
            </a:r>
            <a:r>
              <a:rPr lang="en-US" sz="1800" spc="42" dirty="0">
                <a:latin typeface="Calibri"/>
                <a:cs typeface="Calibri"/>
              </a:rPr>
              <a:t> </a:t>
            </a:r>
            <a:r>
              <a:rPr lang="en-US" sz="1800" spc="61" dirty="0">
                <a:latin typeface="Calibri"/>
                <a:cs typeface="Calibri"/>
              </a:rPr>
              <a:t>among</a:t>
            </a:r>
            <a:r>
              <a:rPr lang="en-US" sz="1800" spc="38" dirty="0">
                <a:latin typeface="Calibri"/>
                <a:cs typeface="Calibri"/>
              </a:rPr>
              <a:t> </a:t>
            </a:r>
            <a:r>
              <a:rPr lang="en-US" sz="1800" spc="6" dirty="0">
                <a:latin typeface="Calibri"/>
                <a:cs typeface="Calibri"/>
              </a:rPr>
              <a:t>the</a:t>
            </a:r>
            <a:r>
              <a:rPr lang="en-US" sz="1800" spc="48" dirty="0">
                <a:latin typeface="Calibri"/>
                <a:cs typeface="Calibri"/>
              </a:rPr>
              <a:t> </a:t>
            </a:r>
            <a:r>
              <a:rPr lang="en-US" sz="1800" spc="32" dirty="0">
                <a:latin typeface="Calibri"/>
                <a:cs typeface="Calibri"/>
              </a:rPr>
              <a:t>most</a:t>
            </a:r>
            <a:r>
              <a:rPr lang="en-US" sz="1800" spc="42" dirty="0">
                <a:latin typeface="Calibri"/>
                <a:cs typeface="Calibri"/>
              </a:rPr>
              <a:t> </a:t>
            </a:r>
            <a:r>
              <a:rPr lang="en-US" sz="1800" spc="29" dirty="0">
                <a:latin typeface="Calibri"/>
                <a:cs typeface="Calibri"/>
              </a:rPr>
              <a:t>consistent</a:t>
            </a:r>
            <a:r>
              <a:rPr lang="en-US" sz="1800" spc="51" dirty="0">
                <a:latin typeface="Calibri"/>
                <a:cs typeface="Calibri"/>
              </a:rPr>
              <a:t> and</a:t>
            </a:r>
            <a:r>
              <a:rPr lang="en-US" sz="1800" spc="42" dirty="0">
                <a:latin typeface="Calibri"/>
                <a:cs typeface="Calibri"/>
              </a:rPr>
              <a:t> </a:t>
            </a:r>
            <a:r>
              <a:rPr lang="en-US" sz="1800" spc="6" dirty="0">
                <a:latin typeface="Calibri"/>
                <a:cs typeface="Calibri"/>
              </a:rPr>
              <a:t>trusted</a:t>
            </a:r>
            <a:r>
              <a:rPr lang="en-US" sz="1800" spc="42" dirty="0">
                <a:latin typeface="Calibri"/>
                <a:cs typeface="Calibri"/>
              </a:rPr>
              <a:t> </a:t>
            </a:r>
            <a:r>
              <a:rPr lang="en-US" sz="1800" spc="32" dirty="0">
                <a:latin typeface="Calibri"/>
                <a:cs typeface="Calibri"/>
              </a:rPr>
              <a:t>adults</a:t>
            </a:r>
            <a:r>
              <a:rPr lang="en-US" sz="1800" spc="35" dirty="0">
                <a:latin typeface="Calibri"/>
                <a:cs typeface="Calibri"/>
              </a:rPr>
              <a:t> </a:t>
            </a:r>
            <a:r>
              <a:rPr lang="en-US" sz="1800" spc="-16" dirty="0">
                <a:latin typeface="Calibri"/>
                <a:cs typeface="Calibri"/>
              </a:rPr>
              <a:t>in </a:t>
            </a:r>
            <a:r>
              <a:rPr lang="en-US" sz="1800" dirty="0">
                <a:latin typeface="Calibri"/>
                <a:cs typeface="Calibri"/>
              </a:rPr>
              <a:t>their</a:t>
            </a:r>
            <a:r>
              <a:rPr lang="en-US" sz="1800" spc="58" dirty="0">
                <a:latin typeface="Calibri"/>
                <a:cs typeface="Calibri"/>
              </a:rPr>
              <a:t> </a:t>
            </a:r>
            <a:r>
              <a:rPr lang="en-US" sz="1800" dirty="0">
                <a:latin typeface="Calibri"/>
                <a:cs typeface="Calibri"/>
              </a:rPr>
              <a:t>lives.</a:t>
            </a:r>
            <a:r>
              <a:rPr lang="en-US" sz="1800" spc="61" dirty="0">
                <a:latin typeface="Calibri"/>
                <a:cs typeface="Calibri"/>
              </a:rPr>
              <a:t> </a:t>
            </a:r>
            <a:r>
              <a:rPr lang="en-US" sz="1800" spc="42" dirty="0">
                <a:latin typeface="Calibri"/>
                <a:cs typeface="Calibri"/>
              </a:rPr>
              <a:t>Small</a:t>
            </a:r>
            <a:r>
              <a:rPr lang="en-US" sz="1800" spc="58" dirty="0">
                <a:latin typeface="Calibri"/>
                <a:cs typeface="Calibri"/>
              </a:rPr>
              <a:t> </a:t>
            </a:r>
            <a:r>
              <a:rPr lang="en-US" sz="1800" spc="38" dirty="0">
                <a:latin typeface="Calibri"/>
                <a:cs typeface="Calibri"/>
              </a:rPr>
              <a:t>things</a:t>
            </a:r>
            <a:r>
              <a:rPr lang="en-US" sz="1800" spc="64" dirty="0">
                <a:latin typeface="Calibri"/>
                <a:cs typeface="Calibri"/>
              </a:rPr>
              <a:t> </a:t>
            </a:r>
            <a:r>
              <a:rPr lang="en-US" sz="1800" spc="-237" dirty="0">
                <a:latin typeface="Calibri"/>
                <a:cs typeface="Calibri"/>
              </a:rPr>
              <a:t>—</a:t>
            </a:r>
            <a:r>
              <a:rPr lang="en-US" sz="1800" spc="58" dirty="0">
                <a:latin typeface="Calibri"/>
                <a:cs typeface="Calibri"/>
              </a:rPr>
              <a:t> </a:t>
            </a:r>
            <a:r>
              <a:rPr lang="en-US" sz="1800" spc="38" dirty="0">
                <a:latin typeface="Calibri"/>
                <a:cs typeface="Calibri"/>
              </a:rPr>
              <a:t>a</a:t>
            </a:r>
            <a:r>
              <a:rPr lang="en-US" sz="1800" spc="58" dirty="0">
                <a:latin typeface="Calibri"/>
                <a:cs typeface="Calibri"/>
              </a:rPr>
              <a:t> </a:t>
            </a:r>
            <a:r>
              <a:rPr lang="en-US" sz="1800" dirty="0">
                <a:latin typeface="Calibri"/>
                <a:cs typeface="Calibri"/>
              </a:rPr>
              <a:t>warm</a:t>
            </a:r>
            <a:r>
              <a:rPr lang="en-US" sz="1800" spc="61" dirty="0">
                <a:latin typeface="Calibri"/>
                <a:cs typeface="Calibri"/>
              </a:rPr>
              <a:t> </a:t>
            </a:r>
            <a:r>
              <a:rPr lang="en-US" sz="1800" spc="35" dirty="0">
                <a:latin typeface="Calibri"/>
                <a:cs typeface="Calibri"/>
              </a:rPr>
              <a:t>word,</a:t>
            </a:r>
            <a:r>
              <a:rPr lang="en-US" sz="1800" spc="58" dirty="0">
                <a:latin typeface="Calibri"/>
                <a:cs typeface="Calibri"/>
              </a:rPr>
              <a:t> </a:t>
            </a:r>
            <a:r>
              <a:rPr lang="en-US" sz="1800" spc="38" dirty="0">
                <a:latin typeface="Calibri"/>
                <a:cs typeface="Calibri"/>
              </a:rPr>
              <a:t>a</a:t>
            </a:r>
            <a:r>
              <a:rPr lang="en-US" sz="1800" spc="61" dirty="0">
                <a:latin typeface="Calibri"/>
                <a:cs typeface="Calibri"/>
              </a:rPr>
              <a:t> </a:t>
            </a:r>
            <a:r>
              <a:rPr lang="en-US" sz="1800" spc="42" dirty="0">
                <a:latin typeface="Calibri"/>
                <a:cs typeface="Calibri"/>
              </a:rPr>
              <a:t>predictable</a:t>
            </a:r>
            <a:r>
              <a:rPr lang="en-US" sz="1800" spc="58" dirty="0">
                <a:latin typeface="Calibri"/>
                <a:cs typeface="Calibri"/>
              </a:rPr>
              <a:t> </a:t>
            </a:r>
            <a:r>
              <a:rPr lang="en-US" sz="1800" dirty="0">
                <a:latin typeface="Calibri"/>
                <a:cs typeface="Calibri"/>
              </a:rPr>
              <a:t>routine,</a:t>
            </a:r>
            <a:r>
              <a:rPr lang="en-US" sz="1800" spc="58" dirty="0">
                <a:latin typeface="Calibri"/>
                <a:cs typeface="Calibri"/>
              </a:rPr>
              <a:t> </a:t>
            </a:r>
            <a:r>
              <a:rPr lang="en-US" sz="1800" spc="32" dirty="0">
                <a:latin typeface="Calibri"/>
                <a:cs typeface="Calibri"/>
              </a:rPr>
              <a:t>or</a:t>
            </a:r>
            <a:r>
              <a:rPr lang="en-US" sz="1800" spc="61" dirty="0">
                <a:latin typeface="Calibri"/>
                <a:cs typeface="Calibri"/>
              </a:rPr>
              <a:t> </a:t>
            </a:r>
            <a:r>
              <a:rPr lang="en-US" sz="1800" spc="38" dirty="0">
                <a:latin typeface="Calibri"/>
                <a:cs typeface="Calibri"/>
              </a:rPr>
              <a:t>a</a:t>
            </a:r>
            <a:r>
              <a:rPr lang="en-US" sz="1800" spc="64" dirty="0">
                <a:latin typeface="Calibri"/>
                <a:cs typeface="Calibri"/>
              </a:rPr>
              <a:t> </a:t>
            </a:r>
            <a:r>
              <a:rPr lang="en-US" sz="1800" spc="42" dirty="0">
                <a:latin typeface="Calibri"/>
                <a:cs typeface="Calibri"/>
              </a:rPr>
              <a:t>moment</a:t>
            </a:r>
            <a:r>
              <a:rPr lang="en-US" sz="1800" spc="64" dirty="0">
                <a:latin typeface="Calibri"/>
                <a:cs typeface="Calibri"/>
              </a:rPr>
              <a:t> </a:t>
            </a:r>
            <a:r>
              <a:rPr lang="en-US" sz="1800" dirty="0">
                <a:latin typeface="Calibri"/>
                <a:cs typeface="Calibri"/>
              </a:rPr>
              <a:t>of</a:t>
            </a:r>
            <a:r>
              <a:rPr lang="en-US" sz="1800" spc="64" dirty="0">
                <a:latin typeface="Calibri"/>
                <a:cs typeface="Calibri"/>
              </a:rPr>
              <a:t> </a:t>
            </a:r>
            <a:r>
              <a:rPr lang="en-US" sz="1800" spc="35" dirty="0">
                <a:latin typeface="Calibri"/>
                <a:cs typeface="Calibri"/>
              </a:rPr>
              <a:t>quiet</a:t>
            </a:r>
            <a:r>
              <a:rPr lang="en-US" sz="1800" spc="64" dirty="0">
                <a:latin typeface="Calibri"/>
                <a:cs typeface="Calibri"/>
              </a:rPr>
              <a:t> </a:t>
            </a:r>
            <a:r>
              <a:rPr lang="en-US" sz="1800" spc="45" dirty="0">
                <a:latin typeface="Calibri"/>
                <a:cs typeface="Calibri"/>
              </a:rPr>
              <a:t>understanding</a:t>
            </a:r>
            <a:r>
              <a:rPr lang="en-US" sz="1800" spc="71" dirty="0">
                <a:latin typeface="Calibri"/>
                <a:cs typeface="Calibri"/>
              </a:rPr>
              <a:t> </a:t>
            </a:r>
            <a:r>
              <a:rPr lang="en-US" sz="1800" spc="-269" dirty="0">
                <a:latin typeface="Calibri"/>
                <a:cs typeface="Calibri"/>
              </a:rPr>
              <a:t>—</a:t>
            </a:r>
            <a:r>
              <a:rPr lang="en-US" sz="1800" spc="45" dirty="0">
                <a:latin typeface="Calibri"/>
                <a:cs typeface="Calibri"/>
              </a:rPr>
              <a:t> can</a:t>
            </a:r>
            <a:r>
              <a:rPr lang="en-US" sz="1800" spc="35" dirty="0">
                <a:latin typeface="Calibri"/>
                <a:cs typeface="Calibri"/>
              </a:rPr>
              <a:t> </a:t>
            </a:r>
            <a:r>
              <a:rPr lang="en-US" sz="1800" spc="32" dirty="0">
                <a:latin typeface="Calibri"/>
                <a:cs typeface="Calibri"/>
              </a:rPr>
              <a:t>leave</a:t>
            </a:r>
            <a:r>
              <a:rPr lang="en-US" sz="1800" spc="45" dirty="0">
                <a:latin typeface="Calibri"/>
                <a:cs typeface="Calibri"/>
              </a:rPr>
              <a:t> </a:t>
            </a:r>
            <a:r>
              <a:rPr lang="en-US" sz="1800" spc="38" dirty="0">
                <a:latin typeface="Calibri"/>
                <a:cs typeface="Calibri"/>
              </a:rPr>
              <a:t>a</a:t>
            </a:r>
            <a:r>
              <a:rPr lang="en-US" sz="1800" spc="35" dirty="0">
                <a:latin typeface="Calibri"/>
                <a:cs typeface="Calibri"/>
              </a:rPr>
              <a:t> lasting</a:t>
            </a:r>
            <a:r>
              <a:rPr lang="en-US" sz="1800" spc="38" dirty="0">
                <a:latin typeface="Calibri"/>
                <a:cs typeface="Calibri"/>
              </a:rPr>
              <a:t> impact</a:t>
            </a:r>
            <a:r>
              <a:rPr lang="en-US" sz="1800" spc="42" dirty="0">
                <a:latin typeface="Calibri"/>
                <a:cs typeface="Calibri"/>
              </a:rPr>
              <a:t> </a:t>
            </a:r>
            <a:r>
              <a:rPr lang="en-US" sz="1800" spc="58" dirty="0">
                <a:latin typeface="Calibri"/>
                <a:cs typeface="Calibri"/>
              </a:rPr>
              <a:t>long</a:t>
            </a:r>
            <a:r>
              <a:rPr lang="en-US" sz="1800" spc="38" dirty="0">
                <a:latin typeface="Calibri"/>
                <a:cs typeface="Calibri"/>
              </a:rPr>
              <a:t> </a:t>
            </a:r>
            <a:r>
              <a:rPr lang="en-US" sz="1800" dirty="0">
                <a:latin typeface="Calibri"/>
                <a:cs typeface="Calibri"/>
              </a:rPr>
              <a:t>after</a:t>
            </a:r>
            <a:r>
              <a:rPr lang="en-US" sz="1800" spc="38" dirty="0">
                <a:latin typeface="Calibri"/>
                <a:cs typeface="Calibri"/>
              </a:rPr>
              <a:t> </a:t>
            </a:r>
            <a:r>
              <a:rPr lang="en-US" sz="1800" dirty="0">
                <a:latin typeface="Calibri"/>
                <a:cs typeface="Calibri"/>
              </a:rPr>
              <a:t>the</a:t>
            </a:r>
            <a:r>
              <a:rPr lang="en-US" sz="1800" spc="32" dirty="0">
                <a:latin typeface="Calibri"/>
                <a:cs typeface="Calibri"/>
              </a:rPr>
              <a:t> </a:t>
            </a:r>
            <a:r>
              <a:rPr lang="en-US" sz="1800" spc="38" dirty="0">
                <a:latin typeface="Calibri"/>
                <a:cs typeface="Calibri"/>
              </a:rPr>
              <a:t>holidays </a:t>
            </a:r>
            <a:r>
              <a:rPr lang="en-US" sz="1800" spc="32" dirty="0">
                <a:latin typeface="Calibri"/>
                <a:cs typeface="Calibri"/>
              </a:rPr>
              <a:t>are</a:t>
            </a:r>
            <a:r>
              <a:rPr lang="en-US" sz="1800" spc="38" dirty="0">
                <a:latin typeface="Calibri"/>
                <a:cs typeface="Calibri"/>
              </a:rPr>
              <a:t> </a:t>
            </a:r>
            <a:r>
              <a:rPr lang="en-US" sz="1800" spc="-6" dirty="0">
                <a:latin typeface="Calibri"/>
                <a:cs typeface="Calibri"/>
              </a:rPr>
              <a:t>over.</a:t>
            </a:r>
            <a:endParaRPr lang="en-US" sz="1800" dirty="0">
              <a:latin typeface="Calibri"/>
              <a:cs typeface="Calibri"/>
            </a:endParaRPr>
          </a:p>
        </p:txBody>
      </p:sp>
    </p:spTree>
    <p:extLst>
      <p:ext uri="{BB962C8B-B14F-4D97-AF65-F5344CB8AC3E}">
        <p14:creationId xmlns:p14="http://schemas.microsoft.com/office/powerpoint/2010/main" val="1423153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1BC44-562F-938B-530E-DD47F16510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F839A-C572-3C6D-E07B-7E0305AE05FC}"/>
              </a:ext>
            </a:extLst>
          </p:cNvPr>
          <p:cNvSpPr>
            <a:spLocks noGrp="1"/>
          </p:cNvSpPr>
          <p:nvPr>
            <p:ph type="title"/>
          </p:nvPr>
        </p:nvSpPr>
        <p:spPr>
          <a:xfrm>
            <a:off x="1417637" y="-1143000"/>
            <a:ext cx="7269161" cy="1143000"/>
          </a:xfrm>
        </p:spPr>
        <p:txBody>
          <a:bodyPr lIns="91425" tIns="91425" rIns="91425" bIns="91425" anchor="b" anchorCtr="0"/>
          <a:lstStyle/>
          <a:p>
            <a:r>
              <a:rPr lang="en-GB" dirty="0"/>
              <a:t>Secondary school activities3</a:t>
            </a:r>
          </a:p>
        </p:txBody>
      </p:sp>
      <p:pic>
        <p:nvPicPr>
          <p:cNvPr id="5" name="object 3">
            <a:extLst>
              <a:ext uri="{FF2B5EF4-FFF2-40B4-BE49-F238E27FC236}">
                <a16:creationId xmlns:a16="http://schemas.microsoft.com/office/drawing/2014/main" id="{7F33223A-C212-B9BF-E952-35E33CD13991}"/>
              </a:ext>
              <a:ext uri="{C183D7F6-B498-43B3-948B-1728B52AA6E4}">
                <adec:decorative xmlns:adec="http://schemas.microsoft.com/office/drawing/2017/decorative" val="1"/>
              </a:ext>
            </a:extLst>
          </p:cNvPr>
          <p:cNvPicPr/>
          <p:nvPr/>
        </p:nvPicPr>
        <p:blipFill>
          <a:blip r:embed="rId2" cstate="print"/>
          <a:stretch>
            <a:fillRect/>
          </a:stretch>
        </p:blipFill>
        <p:spPr>
          <a:xfrm>
            <a:off x="179512" y="476672"/>
            <a:ext cx="8640960" cy="930147"/>
          </a:xfrm>
          <a:prstGeom prst="rect">
            <a:avLst/>
          </a:prstGeom>
        </p:spPr>
      </p:pic>
      <p:sp>
        <p:nvSpPr>
          <p:cNvPr id="7" name="TextBox 6">
            <a:extLst>
              <a:ext uri="{FF2B5EF4-FFF2-40B4-BE49-F238E27FC236}">
                <a16:creationId xmlns:a16="http://schemas.microsoft.com/office/drawing/2014/main" id="{41C895BF-7144-4E54-6F79-A891B90B4DCF}"/>
              </a:ext>
            </a:extLst>
          </p:cNvPr>
          <p:cNvSpPr txBox="1"/>
          <p:nvPr/>
        </p:nvSpPr>
        <p:spPr>
          <a:xfrm>
            <a:off x="323528" y="787856"/>
            <a:ext cx="8352928" cy="523220"/>
          </a:xfrm>
          <a:prstGeom prst="rect">
            <a:avLst/>
          </a:prstGeom>
          <a:noFill/>
        </p:spPr>
        <p:txBody>
          <a:bodyPr wrap="square">
            <a:spAutoFit/>
          </a:bodyPr>
          <a:lstStyle/>
          <a:p>
            <a:pPr marL="8145" algn="ctr">
              <a:lnSpc>
                <a:spcPct val="100000"/>
              </a:lnSpc>
              <a:spcBef>
                <a:spcPts val="61"/>
              </a:spcBef>
            </a:pPr>
            <a:r>
              <a:rPr lang="en-US" sz="2800" b="1" spc="96" dirty="0">
                <a:solidFill>
                  <a:srgbClr val="FFFFFF"/>
                </a:solidFill>
                <a:latin typeface="Calibri"/>
                <a:cs typeface="Calibri"/>
              </a:rPr>
              <a:t>Being</a:t>
            </a:r>
            <a:r>
              <a:rPr lang="en-US" sz="2800" b="1" spc="32" dirty="0">
                <a:solidFill>
                  <a:srgbClr val="FFFFFF"/>
                </a:solidFill>
                <a:latin typeface="Calibri"/>
                <a:cs typeface="Calibri"/>
              </a:rPr>
              <a:t> </a:t>
            </a:r>
            <a:r>
              <a:rPr lang="en-US" sz="2800" b="1" spc="71" dirty="0">
                <a:solidFill>
                  <a:srgbClr val="FFFFFF"/>
                </a:solidFill>
                <a:latin typeface="Calibri"/>
                <a:cs typeface="Calibri"/>
              </a:rPr>
              <a:t>a</a:t>
            </a:r>
            <a:r>
              <a:rPr lang="en-US" sz="2800" b="1" spc="38" dirty="0">
                <a:solidFill>
                  <a:srgbClr val="FFFFFF"/>
                </a:solidFill>
                <a:latin typeface="Calibri"/>
                <a:cs typeface="Calibri"/>
              </a:rPr>
              <a:t> </a:t>
            </a:r>
            <a:r>
              <a:rPr lang="en-US" sz="2800" b="1" spc="77" dirty="0">
                <a:solidFill>
                  <a:srgbClr val="FFFFFF"/>
                </a:solidFill>
                <a:latin typeface="Calibri"/>
                <a:cs typeface="Calibri"/>
              </a:rPr>
              <a:t>Safe</a:t>
            </a:r>
            <a:r>
              <a:rPr lang="en-US" sz="2800" b="1" spc="29" dirty="0">
                <a:solidFill>
                  <a:srgbClr val="FFFFFF"/>
                </a:solidFill>
                <a:latin typeface="Calibri"/>
                <a:cs typeface="Calibri"/>
              </a:rPr>
              <a:t> </a:t>
            </a:r>
            <a:r>
              <a:rPr lang="en-US" sz="2800" b="1" spc="77" dirty="0">
                <a:solidFill>
                  <a:srgbClr val="FFFFFF"/>
                </a:solidFill>
                <a:latin typeface="Calibri"/>
                <a:cs typeface="Calibri"/>
              </a:rPr>
              <a:t>Adult</a:t>
            </a:r>
            <a:r>
              <a:rPr lang="en-US" sz="2800" b="1" spc="38" dirty="0">
                <a:solidFill>
                  <a:srgbClr val="FFFFFF"/>
                </a:solidFill>
                <a:latin typeface="Calibri"/>
                <a:cs typeface="Calibri"/>
              </a:rPr>
              <a:t> </a:t>
            </a:r>
            <a:r>
              <a:rPr lang="en-US" sz="2800" b="1" spc="90" dirty="0">
                <a:solidFill>
                  <a:srgbClr val="FFFFFF"/>
                </a:solidFill>
                <a:latin typeface="Calibri"/>
                <a:cs typeface="Calibri"/>
              </a:rPr>
              <a:t>During</a:t>
            </a:r>
            <a:r>
              <a:rPr lang="en-US" sz="2800" b="1" spc="35" dirty="0">
                <a:solidFill>
                  <a:srgbClr val="FFFFFF"/>
                </a:solidFill>
                <a:latin typeface="Calibri"/>
                <a:cs typeface="Calibri"/>
              </a:rPr>
              <a:t> </a:t>
            </a:r>
            <a:r>
              <a:rPr lang="en-US" sz="2800" b="1" spc="61" dirty="0">
                <a:solidFill>
                  <a:srgbClr val="FFFFFF"/>
                </a:solidFill>
                <a:latin typeface="Calibri"/>
                <a:cs typeface="Calibri"/>
              </a:rPr>
              <a:t>the</a:t>
            </a:r>
            <a:r>
              <a:rPr lang="en-US" sz="2800" b="1" spc="29" dirty="0">
                <a:solidFill>
                  <a:srgbClr val="FFFFFF"/>
                </a:solidFill>
                <a:latin typeface="Calibri"/>
                <a:cs typeface="Calibri"/>
              </a:rPr>
              <a:t> </a:t>
            </a:r>
            <a:r>
              <a:rPr lang="en-US" sz="2800" b="1" spc="73" dirty="0">
                <a:solidFill>
                  <a:srgbClr val="FFFFFF"/>
                </a:solidFill>
                <a:latin typeface="Calibri"/>
                <a:cs typeface="Calibri"/>
              </a:rPr>
              <a:t>Festive</a:t>
            </a:r>
            <a:r>
              <a:rPr lang="en-US" sz="2800" b="1" spc="35" dirty="0">
                <a:solidFill>
                  <a:srgbClr val="FFFFFF"/>
                </a:solidFill>
                <a:latin typeface="Calibri"/>
                <a:cs typeface="Calibri"/>
              </a:rPr>
              <a:t> </a:t>
            </a:r>
            <a:r>
              <a:rPr lang="en-US" sz="2800" b="1" spc="77" dirty="0">
                <a:solidFill>
                  <a:srgbClr val="FFFFFF"/>
                </a:solidFill>
                <a:latin typeface="Calibri"/>
                <a:cs typeface="Calibri"/>
              </a:rPr>
              <a:t>Season</a:t>
            </a:r>
            <a:endParaRPr lang="en-US" sz="2800" dirty="0">
              <a:latin typeface="Calibri"/>
              <a:cs typeface="Calibri"/>
            </a:endParaRPr>
          </a:p>
        </p:txBody>
      </p:sp>
      <p:pic>
        <p:nvPicPr>
          <p:cNvPr id="8" name="object 6">
            <a:extLst>
              <a:ext uri="{FF2B5EF4-FFF2-40B4-BE49-F238E27FC236}">
                <a16:creationId xmlns:a16="http://schemas.microsoft.com/office/drawing/2014/main" id="{B06B2458-76ED-0691-9864-5EDABB4CF6DD}"/>
              </a:ext>
              <a:ext uri="{C183D7F6-B498-43B3-948B-1728B52AA6E4}">
                <adec:decorative xmlns:adec="http://schemas.microsoft.com/office/drawing/2017/decorative" val="1"/>
              </a:ext>
            </a:extLst>
          </p:cNvPr>
          <p:cNvPicPr/>
          <p:nvPr/>
        </p:nvPicPr>
        <p:blipFill>
          <a:blip r:embed="rId3" cstate="print"/>
          <a:stretch>
            <a:fillRect/>
          </a:stretch>
        </p:blipFill>
        <p:spPr>
          <a:xfrm>
            <a:off x="323528" y="1484784"/>
            <a:ext cx="8352928" cy="4896544"/>
          </a:xfrm>
          <a:prstGeom prst="rect">
            <a:avLst/>
          </a:prstGeom>
        </p:spPr>
      </p:pic>
    </p:spTree>
    <p:extLst>
      <p:ext uri="{BB962C8B-B14F-4D97-AF65-F5344CB8AC3E}">
        <p14:creationId xmlns:p14="http://schemas.microsoft.com/office/powerpoint/2010/main" val="1780633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B83F7-A1C9-1E9E-37CB-FBD27E36427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E0D43E-7297-9A34-08EC-D07A1DB324CE}"/>
              </a:ext>
            </a:extLst>
          </p:cNvPr>
          <p:cNvSpPr>
            <a:spLocks noGrp="1"/>
          </p:cNvSpPr>
          <p:nvPr>
            <p:ph type="title"/>
          </p:nvPr>
        </p:nvSpPr>
        <p:spPr>
          <a:xfrm>
            <a:off x="1417637" y="-1143000"/>
            <a:ext cx="7269161" cy="1143000"/>
          </a:xfrm>
        </p:spPr>
        <p:txBody>
          <a:bodyPr lIns="91425" tIns="91425" rIns="91425" bIns="91425" anchor="b" anchorCtr="0"/>
          <a:lstStyle/>
          <a:p>
            <a:r>
              <a:rPr lang="en-GB" dirty="0"/>
              <a:t>Secondary school activities 4</a:t>
            </a:r>
          </a:p>
        </p:txBody>
      </p:sp>
      <p:pic>
        <p:nvPicPr>
          <p:cNvPr id="2" name="object 3">
            <a:extLst>
              <a:ext uri="{FF2B5EF4-FFF2-40B4-BE49-F238E27FC236}">
                <a16:creationId xmlns:a16="http://schemas.microsoft.com/office/drawing/2014/main" id="{C8BF87D1-A7BF-4ED7-FCA2-DB3C1D019478}"/>
              </a:ext>
              <a:ext uri="{C183D7F6-B498-43B3-948B-1728B52AA6E4}">
                <adec:decorative xmlns:adec="http://schemas.microsoft.com/office/drawing/2017/decorative" val="1"/>
              </a:ext>
            </a:extLst>
          </p:cNvPr>
          <p:cNvPicPr/>
          <p:nvPr/>
        </p:nvPicPr>
        <p:blipFill>
          <a:blip r:embed="rId2" cstate="print"/>
          <a:stretch>
            <a:fillRect/>
          </a:stretch>
        </p:blipFill>
        <p:spPr>
          <a:xfrm>
            <a:off x="179512" y="484292"/>
            <a:ext cx="8784975" cy="937069"/>
          </a:xfrm>
          <a:prstGeom prst="rect">
            <a:avLst/>
          </a:prstGeom>
        </p:spPr>
      </p:pic>
      <p:sp>
        <p:nvSpPr>
          <p:cNvPr id="6" name="TextBox 5">
            <a:extLst>
              <a:ext uri="{FF2B5EF4-FFF2-40B4-BE49-F238E27FC236}">
                <a16:creationId xmlns:a16="http://schemas.microsoft.com/office/drawing/2014/main" id="{8E7116CF-45BE-7C6B-2399-F7903926F4FB}"/>
              </a:ext>
            </a:extLst>
          </p:cNvPr>
          <p:cNvSpPr txBox="1"/>
          <p:nvPr/>
        </p:nvSpPr>
        <p:spPr>
          <a:xfrm>
            <a:off x="2123728" y="691216"/>
            <a:ext cx="4572000" cy="523220"/>
          </a:xfrm>
          <a:prstGeom prst="rect">
            <a:avLst/>
          </a:prstGeom>
          <a:noFill/>
        </p:spPr>
        <p:txBody>
          <a:bodyPr wrap="square">
            <a:spAutoFit/>
          </a:bodyPr>
          <a:lstStyle/>
          <a:p>
            <a:pPr marL="8145" algn="ctr">
              <a:lnSpc>
                <a:spcPct val="100000"/>
              </a:lnSpc>
              <a:spcBef>
                <a:spcPts val="61"/>
              </a:spcBef>
            </a:pPr>
            <a:r>
              <a:rPr lang="en-GB" sz="2800" b="1" spc="71" dirty="0">
                <a:solidFill>
                  <a:srgbClr val="FFFFFF"/>
                </a:solidFill>
                <a:latin typeface="Calibri"/>
                <a:cs typeface="Calibri"/>
              </a:rPr>
              <a:t>Final</a:t>
            </a:r>
            <a:r>
              <a:rPr lang="en-GB" sz="2800" b="1" spc="32" dirty="0">
                <a:solidFill>
                  <a:srgbClr val="FFFFFF"/>
                </a:solidFill>
                <a:latin typeface="Calibri"/>
                <a:cs typeface="Calibri"/>
              </a:rPr>
              <a:t> </a:t>
            </a:r>
            <a:r>
              <a:rPr lang="en-GB" sz="2800" b="1" spc="77" dirty="0">
                <a:solidFill>
                  <a:srgbClr val="FFFFFF"/>
                </a:solidFill>
                <a:latin typeface="Calibri"/>
                <a:cs typeface="Calibri"/>
              </a:rPr>
              <a:t>Thoughts</a:t>
            </a:r>
            <a:endParaRPr lang="en-GB" sz="2800" dirty="0">
              <a:latin typeface="Calibri"/>
              <a:cs typeface="Calibri"/>
            </a:endParaRPr>
          </a:p>
        </p:txBody>
      </p:sp>
      <p:sp>
        <p:nvSpPr>
          <p:cNvPr id="10" name="TextBox 9">
            <a:extLst>
              <a:ext uri="{FF2B5EF4-FFF2-40B4-BE49-F238E27FC236}">
                <a16:creationId xmlns:a16="http://schemas.microsoft.com/office/drawing/2014/main" id="{8DB97DE5-D65D-23B1-F746-21FF36E8A7A3}"/>
              </a:ext>
            </a:extLst>
          </p:cNvPr>
          <p:cNvSpPr txBox="1"/>
          <p:nvPr/>
        </p:nvSpPr>
        <p:spPr>
          <a:xfrm>
            <a:off x="107504" y="1556792"/>
            <a:ext cx="8856983" cy="4071243"/>
          </a:xfrm>
          <a:prstGeom prst="rect">
            <a:avLst/>
          </a:prstGeom>
          <a:noFill/>
        </p:spPr>
        <p:txBody>
          <a:bodyPr wrap="square">
            <a:spAutoFit/>
          </a:bodyPr>
          <a:lstStyle/>
          <a:p>
            <a:pPr marL="8145" marR="266325">
              <a:lnSpc>
                <a:spcPct val="101099"/>
              </a:lnSpc>
              <a:spcBef>
                <a:spcPts val="55"/>
              </a:spcBef>
            </a:pPr>
            <a:r>
              <a:rPr lang="en-US" spc="51" dirty="0">
                <a:latin typeface="Calibri"/>
                <a:cs typeface="Calibri"/>
              </a:rPr>
              <a:t>The</a:t>
            </a:r>
            <a:r>
              <a:rPr lang="en-US" spc="38" dirty="0">
                <a:latin typeface="Calibri"/>
                <a:cs typeface="Calibri"/>
              </a:rPr>
              <a:t> Christmas </a:t>
            </a:r>
            <a:r>
              <a:rPr lang="en-US" spc="42" dirty="0">
                <a:latin typeface="Calibri"/>
                <a:cs typeface="Calibri"/>
              </a:rPr>
              <a:t>season</a:t>
            </a:r>
            <a:r>
              <a:rPr lang="en-US" spc="45" dirty="0">
                <a:latin typeface="Calibri"/>
                <a:cs typeface="Calibri"/>
              </a:rPr>
              <a:t> can</a:t>
            </a:r>
            <a:r>
              <a:rPr lang="en-US" spc="42" dirty="0">
                <a:latin typeface="Calibri"/>
                <a:cs typeface="Calibri"/>
              </a:rPr>
              <a:t> </a:t>
            </a:r>
            <a:r>
              <a:rPr lang="en-US" dirty="0">
                <a:latin typeface="Calibri"/>
                <a:cs typeface="Calibri"/>
              </a:rPr>
              <a:t>stir</a:t>
            </a:r>
            <a:r>
              <a:rPr lang="en-US" spc="38" dirty="0">
                <a:latin typeface="Calibri"/>
                <a:cs typeface="Calibri"/>
              </a:rPr>
              <a:t> </a:t>
            </a:r>
            <a:r>
              <a:rPr lang="en-US" spc="64" dirty="0">
                <a:latin typeface="Calibri"/>
                <a:cs typeface="Calibri"/>
              </a:rPr>
              <a:t>up</a:t>
            </a:r>
            <a:r>
              <a:rPr lang="en-US" spc="45" dirty="0">
                <a:latin typeface="Calibri"/>
                <a:cs typeface="Calibri"/>
              </a:rPr>
              <a:t> </a:t>
            </a:r>
            <a:r>
              <a:rPr lang="en-US" spc="38" dirty="0">
                <a:latin typeface="Calibri"/>
                <a:cs typeface="Calibri"/>
              </a:rPr>
              <a:t>a </a:t>
            </a:r>
            <a:r>
              <a:rPr lang="en-US" spc="48" dirty="0">
                <a:latin typeface="Calibri"/>
                <a:cs typeface="Calibri"/>
              </a:rPr>
              <a:t>complex</a:t>
            </a:r>
            <a:r>
              <a:rPr lang="en-US" spc="42" dirty="0">
                <a:latin typeface="Calibri"/>
                <a:cs typeface="Calibri"/>
              </a:rPr>
              <a:t> </a:t>
            </a:r>
            <a:r>
              <a:rPr lang="en-US" spc="35" dirty="0">
                <a:latin typeface="Calibri"/>
                <a:cs typeface="Calibri"/>
              </a:rPr>
              <a:t>mix</a:t>
            </a:r>
            <a:r>
              <a:rPr lang="en-US" spc="38" dirty="0">
                <a:latin typeface="Calibri"/>
                <a:cs typeface="Calibri"/>
              </a:rPr>
              <a:t> </a:t>
            </a:r>
            <a:r>
              <a:rPr lang="en-US" dirty="0">
                <a:latin typeface="Calibri"/>
                <a:cs typeface="Calibri"/>
              </a:rPr>
              <a:t>of</a:t>
            </a:r>
            <a:r>
              <a:rPr lang="en-US" spc="42" dirty="0">
                <a:latin typeface="Calibri"/>
                <a:cs typeface="Calibri"/>
              </a:rPr>
              <a:t> </a:t>
            </a:r>
            <a:r>
              <a:rPr lang="en-US" spc="35" dirty="0">
                <a:latin typeface="Calibri"/>
                <a:cs typeface="Calibri"/>
              </a:rPr>
              <a:t>emotions</a:t>
            </a:r>
            <a:r>
              <a:rPr lang="en-US" spc="38" dirty="0">
                <a:latin typeface="Calibri"/>
                <a:cs typeface="Calibri"/>
              </a:rPr>
              <a:t> </a:t>
            </a:r>
            <a:r>
              <a:rPr lang="en-US" dirty="0">
                <a:latin typeface="Calibri"/>
                <a:cs typeface="Calibri"/>
              </a:rPr>
              <a:t>for</a:t>
            </a:r>
            <a:r>
              <a:rPr lang="en-US" spc="38" dirty="0">
                <a:latin typeface="Calibri"/>
                <a:cs typeface="Calibri"/>
              </a:rPr>
              <a:t> children</a:t>
            </a:r>
            <a:r>
              <a:rPr lang="en-US" spc="42" dirty="0">
                <a:latin typeface="Calibri"/>
                <a:cs typeface="Calibri"/>
              </a:rPr>
              <a:t> </a:t>
            </a:r>
            <a:r>
              <a:rPr lang="en-US" dirty="0">
                <a:latin typeface="Calibri"/>
                <a:cs typeface="Calibri"/>
              </a:rPr>
              <a:t>in</a:t>
            </a:r>
            <a:r>
              <a:rPr lang="en-US" spc="42" dirty="0">
                <a:latin typeface="Calibri"/>
                <a:cs typeface="Calibri"/>
              </a:rPr>
              <a:t> </a:t>
            </a:r>
            <a:r>
              <a:rPr lang="en-US" spc="35" dirty="0">
                <a:latin typeface="Calibri"/>
                <a:cs typeface="Calibri"/>
              </a:rPr>
              <a:t>care</a:t>
            </a:r>
            <a:r>
              <a:rPr lang="en-US" spc="58" dirty="0">
                <a:latin typeface="Calibri"/>
                <a:cs typeface="Calibri"/>
              </a:rPr>
              <a:t> </a:t>
            </a:r>
            <a:r>
              <a:rPr lang="en-US" spc="-237" dirty="0">
                <a:latin typeface="Calibri"/>
                <a:cs typeface="Calibri"/>
              </a:rPr>
              <a:t>—</a:t>
            </a:r>
            <a:r>
              <a:rPr lang="en-US" spc="38" dirty="0">
                <a:latin typeface="Calibri"/>
                <a:cs typeface="Calibri"/>
              </a:rPr>
              <a:t> </a:t>
            </a:r>
            <a:r>
              <a:rPr lang="en-US" dirty="0">
                <a:latin typeface="Calibri"/>
                <a:cs typeface="Calibri"/>
              </a:rPr>
              <a:t>joy,</a:t>
            </a:r>
            <a:r>
              <a:rPr lang="en-US" spc="42" dirty="0">
                <a:latin typeface="Calibri"/>
                <a:cs typeface="Calibri"/>
              </a:rPr>
              <a:t> </a:t>
            </a:r>
            <a:r>
              <a:rPr lang="en-US" spc="26" dirty="0">
                <a:latin typeface="Calibri"/>
                <a:cs typeface="Calibri"/>
              </a:rPr>
              <a:t>grief, </a:t>
            </a:r>
            <a:r>
              <a:rPr lang="en-US" spc="13" dirty="0">
                <a:latin typeface="Calibri"/>
                <a:cs typeface="Calibri"/>
              </a:rPr>
              <a:t>uncertainty,</a:t>
            </a:r>
            <a:r>
              <a:rPr lang="en-US" spc="35" dirty="0">
                <a:latin typeface="Calibri"/>
                <a:cs typeface="Calibri"/>
              </a:rPr>
              <a:t> </a:t>
            </a:r>
            <a:r>
              <a:rPr lang="en-US" spc="32" dirty="0">
                <a:latin typeface="Calibri"/>
                <a:cs typeface="Calibri"/>
              </a:rPr>
              <a:t>loneliness,</a:t>
            </a:r>
            <a:r>
              <a:rPr lang="en-US" spc="38" dirty="0">
                <a:latin typeface="Calibri"/>
                <a:cs typeface="Calibri"/>
              </a:rPr>
              <a:t> </a:t>
            </a:r>
            <a:r>
              <a:rPr lang="en-US" spc="32" dirty="0">
                <a:latin typeface="Calibri"/>
                <a:cs typeface="Calibri"/>
              </a:rPr>
              <a:t>or</a:t>
            </a:r>
            <a:r>
              <a:rPr lang="en-US" spc="35" dirty="0">
                <a:latin typeface="Calibri"/>
                <a:cs typeface="Calibri"/>
              </a:rPr>
              <a:t> </a:t>
            </a:r>
            <a:r>
              <a:rPr lang="en-US" spc="42" dirty="0">
                <a:latin typeface="Calibri"/>
                <a:cs typeface="Calibri"/>
              </a:rPr>
              <a:t>even</a:t>
            </a:r>
            <a:r>
              <a:rPr lang="en-US" spc="38" dirty="0">
                <a:latin typeface="Calibri"/>
                <a:cs typeface="Calibri"/>
              </a:rPr>
              <a:t> pressure</a:t>
            </a:r>
            <a:r>
              <a:rPr lang="en-US" spc="35" dirty="0">
                <a:latin typeface="Calibri"/>
                <a:cs typeface="Calibri"/>
              </a:rPr>
              <a:t> </a:t>
            </a:r>
            <a:r>
              <a:rPr lang="en-US" spc="13" dirty="0">
                <a:latin typeface="Calibri"/>
                <a:cs typeface="Calibri"/>
              </a:rPr>
              <a:t>to</a:t>
            </a:r>
            <a:r>
              <a:rPr lang="en-US" spc="38" dirty="0">
                <a:latin typeface="Calibri"/>
                <a:cs typeface="Calibri"/>
              </a:rPr>
              <a:t> </a:t>
            </a:r>
            <a:r>
              <a:rPr lang="en-US" spc="48" dirty="0">
                <a:latin typeface="Calibri"/>
                <a:cs typeface="Calibri"/>
              </a:rPr>
              <a:t>appear</a:t>
            </a:r>
            <a:r>
              <a:rPr lang="en-US" spc="35" dirty="0">
                <a:latin typeface="Calibri"/>
                <a:cs typeface="Calibri"/>
              </a:rPr>
              <a:t> </a:t>
            </a:r>
            <a:r>
              <a:rPr lang="en-US" spc="13" dirty="0">
                <a:latin typeface="Calibri"/>
                <a:cs typeface="Calibri"/>
              </a:rPr>
              <a:t>“festive”</a:t>
            </a:r>
            <a:r>
              <a:rPr lang="en-US" spc="35" dirty="0">
                <a:latin typeface="Calibri"/>
                <a:cs typeface="Calibri"/>
              </a:rPr>
              <a:t> when </a:t>
            </a:r>
            <a:r>
              <a:rPr lang="en-US" spc="13" dirty="0">
                <a:latin typeface="Calibri"/>
                <a:cs typeface="Calibri"/>
              </a:rPr>
              <a:t>they</a:t>
            </a:r>
            <a:r>
              <a:rPr lang="en-US" spc="38" dirty="0">
                <a:latin typeface="Calibri"/>
                <a:cs typeface="Calibri"/>
              </a:rPr>
              <a:t> may </a:t>
            </a:r>
            <a:r>
              <a:rPr lang="en-US" spc="71" dirty="0">
                <a:latin typeface="Calibri"/>
                <a:cs typeface="Calibri"/>
              </a:rPr>
              <a:t>be</a:t>
            </a:r>
            <a:r>
              <a:rPr lang="en-US" spc="35" dirty="0">
                <a:latin typeface="Calibri"/>
                <a:cs typeface="Calibri"/>
              </a:rPr>
              <a:t> </a:t>
            </a:r>
            <a:r>
              <a:rPr lang="en-US" spc="51" dirty="0">
                <a:latin typeface="Calibri"/>
                <a:cs typeface="Calibri"/>
              </a:rPr>
              <a:t>struggling</a:t>
            </a:r>
            <a:r>
              <a:rPr lang="en-US" spc="45" dirty="0">
                <a:latin typeface="Calibri"/>
                <a:cs typeface="Calibri"/>
              </a:rPr>
              <a:t> </a:t>
            </a:r>
            <a:r>
              <a:rPr lang="en-US" spc="29" dirty="0">
                <a:latin typeface="Calibri"/>
                <a:cs typeface="Calibri"/>
              </a:rPr>
              <a:t>inside. </a:t>
            </a:r>
            <a:r>
              <a:rPr lang="en-US" spc="35" dirty="0">
                <a:latin typeface="Calibri"/>
                <a:cs typeface="Calibri"/>
              </a:rPr>
              <a:t>While</a:t>
            </a:r>
            <a:r>
              <a:rPr lang="en-US" spc="48" dirty="0">
                <a:latin typeface="Calibri"/>
                <a:cs typeface="Calibri"/>
              </a:rPr>
              <a:t> </a:t>
            </a:r>
            <a:r>
              <a:rPr lang="en-US" spc="6" dirty="0">
                <a:latin typeface="Calibri"/>
                <a:cs typeface="Calibri"/>
              </a:rPr>
              <a:t>the</a:t>
            </a:r>
            <a:r>
              <a:rPr lang="en-US" spc="51" dirty="0">
                <a:latin typeface="Calibri"/>
                <a:cs typeface="Calibri"/>
              </a:rPr>
              <a:t> </a:t>
            </a:r>
            <a:r>
              <a:rPr lang="en-US" spc="38" dirty="0">
                <a:latin typeface="Calibri"/>
                <a:cs typeface="Calibri"/>
              </a:rPr>
              <a:t>holidays</a:t>
            </a:r>
            <a:r>
              <a:rPr lang="en-US" spc="48" dirty="0">
                <a:latin typeface="Calibri"/>
                <a:cs typeface="Calibri"/>
              </a:rPr>
              <a:t> </a:t>
            </a:r>
            <a:r>
              <a:rPr lang="en-US" spc="35" dirty="0">
                <a:latin typeface="Calibri"/>
                <a:cs typeface="Calibri"/>
              </a:rPr>
              <a:t>are</a:t>
            </a:r>
            <a:r>
              <a:rPr lang="en-US" spc="58" dirty="0">
                <a:latin typeface="Calibri"/>
                <a:cs typeface="Calibri"/>
              </a:rPr>
              <a:t> </a:t>
            </a:r>
            <a:r>
              <a:rPr lang="en-US" spc="6" dirty="0">
                <a:latin typeface="Calibri"/>
                <a:cs typeface="Calibri"/>
              </a:rPr>
              <a:t>often</a:t>
            </a:r>
            <a:r>
              <a:rPr lang="en-US" spc="55" dirty="0">
                <a:latin typeface="Calibri"/>
                <a:cs typeface="Calibri"/>
              </a:rPr>
              <a:t> </a:t>
            </a:r>
            <a:r>
              <a:rPr lang="en-US" spc="38" dirty="0">
                <a:latin typeface="Calibri"/>
                <a:cs typeface="Calibri"/>
              </a:rPr>
              <a:t>framed</a:t>
            </a:r>
            <a:r>
              <a:rPr lang="en-US" spc="51" dirty="0">
                <a:latin typeface="Calibri"/>
                <a:cs typeface="Calibri"/>
              </a:rPr>
              <a:t> </a:t>
            </a:r>
            <a:r>
              <a:rPr lang="en-US" spc="35" dirty="0">
                <a:latin typeface="Calibri"/>
                <a:cs typeface="Calibri"/>
              </a:rPr>
              <a:t>as</a:t>
            </a:r>
            <a:r>
              <a:rPr lang="en-US" spc="48" dirty="0">
                <a:latin typeface="Calibri"/>
                <a:cs typeface="Calibri"/>
              </a:rPr>
              <a:t> </a:t>
            </a:r>
            <a:r>
              <a:rPr lang="en-US" spc="38" dirty="0">
                <a:latin typeface="Calibri"/>
                <a:cs typeface="Calibri"/>
              </a:rPr>
              <a:t>a</a:t>
            </a:r>
            <a:r>
              <a:rPr lang="en-US" spc="48" dirty="0">
                <a:latin typeface="Calibri"/>
                <a:cs typeface="Calibri"/>
              </a:rPr>
              <a:t> </a:t>
            </a:r>
            <a:r>
              <a:rPr lang="en-US" spc="6" dirty="0">
                <a:latin typeface="Calibri"/>
                <a:cs typeface="Calibri"/>
              </a:rPr>
              <a:t>time</a:t>
            </a:r>
            <a:r>
              <a:rPr lang="en-US" spc="51" dirty="0">
                <a:latin typeface="Calibri"/>
                <a:cs typeface="Calibri"/>
              </a:rPr>
              <a:t> </a:t>
            </a:r>
            <a:r>
              <a:rPr lang="en-US" spc="6" dirty="0">
                <a:latin typeface="Calibri"/>
                <a:cs typeface="Calibri"/>
              </a:rPr>
              <a:t>of</a:t>
            </a:r>
            <a:r>
              <a:rPr lang="en-US" spc="55" dirty="0">
                <a:latin typeface="Calibri"/>
                <a:cs typeface="Calibri"/>
              </a:rPr>
              <a:t> </a:t>
            </a:r>
            <a:r>
              <a:rPr lang="en-US" spc="38" dirty="0">
                <a:latin typeface="Calibri"/>
                <a:cs typeface="Calibri"/>
              </a:rPr>
              <a:t>togetherness</a:t>
            </a:r>
            <a:r>
              <a:rPr lang="en-US" spc="58" dirty="0">
                <a:latin typeface="Calibri"/>
                <a:cs typeface="Calibri"/>
              </a:rPr>
              <a:t> </a:t>
            </a:r>
            <a:r>
              <a:rPr lang="en-US" spc="51" dirty="0">
                <a:latin typeface="Calibri"/>
                <a:cs typeface="Calibri"/>
              </a:rPr>
              <a:t>and </a:t>
            </a:r>
            <a:r>
              <a:rPr lang="en-US" spc="6" dirty="0">
                <a:latin typeface="Calibri"/>
                <a:cs typeface="Calibri"/>
              </a:rPr>
              <a:t>tradition,</a:t>
            </a:r>
            <a:r>
              <a:rPr lang="en-US" spc="51" dirty="0">
                <a:latin typeface="Calibri"/>
                <a:cs typeface="Calibri"/>
              </a:rPr>
              <a:t> </a:t>
            </a:r>
            <a:r>
              <a:rPr lang="en-US" spc="6" dirty="0">
                <a:latin typeface="Calibri"/>
                <a:cs typeface="Calibri"/>
              </a:rPr>
              <a:t>it’s</a:t>
            </a:r>
            <a:r>
              <a:rPr lang="en-US" spc="48" dirty="0">
                <a:latin typeface="Calibri"/>
                <a:cs typeface="Calibri"/>
              </a:rPr>
              <a:t> </a:t>
            </a:r>
            <a:r>
              <a:rPr lang="en-US" spc="32" dirty="0">
                <a:latin typeface="Calibri"/>
                <a:cs typeface="Calibri"/>
              </a:rPr>
              <a:t>important</a:t>
            </a:r>
            <a:r>
              <a:rPr lang="en-US" spc="51" dirty="0">
                <a:latin typeface="Calibri"/>
                <a:cs typeface="Calibri"/>
              </a:rPr>
              <a:t> </a:t>
            </a:r>
            <a:r>
              <a:rPr lang="en-US" spc="-16" dirty="0">
                <a:latin typeface="Calibri"/>
                <a:cs typeface="Calibri"/>
              </a:rPr>
              <a:t>to </a:t>
            </a:r>
            <a:r>
              <a:rPr lang="en-US" spc="45" dirty="0">
                <a:latin typeface="Calibri"/>
                <a:cs typeface="Calibri"/>
              </a:rPr>
              <a:t>remember</a:t>
            </a:r>
            <a:r>
              <a:rPr lang="en-US" spc="55" dirty="0">
                <a:latin typeface="Calibri"/>
                <a:cs typeface="Calibri"/>
              </a:rPr>
              <a:t> </a:t>
            </a:r>
            <a:r>
              <a:rPr lang="en-US" dirty="0">
                <a:latin typeface="Calibri"/>
                <a:cs typeface="Calibri"/>
              </a:rPr>
              <a:t>that</a:t>
            </a:r>
            <a:r>
              <a:rPr lang="en-US" spc="61" dirty="0">
                <a:latin typeface="Calibri"/>
                <a:cs typeface="Calibri"/>
              </a:rPr>
              <a:t> </a:t>
            </a:r>
            <a:r>
              <a:rPr lang="en-US" dirty="0">
                <a:latin typeface="Calibri"/>
                <a:cs typeface="Calibri"/>
              </a:rPr>
              <a:t>not</a:t>
            </a:r>
            <a:r>
              <a:rPr lang="en-US" spc="58" dirty="0">
                <a:latin typeface="Calibri"/>
                <a:cs typeface="Calibri"/>
              </a:rPr>
              <a:t> </a:t>
            </a:r>
            <a:r>
              <a:rPr lang="en-US" dirty="0">
                <a:latin typeface="Calibri"/>
                <a:cs typeface="Calibri"/>
              </a:rPr>
              <a:t>all</a:t>
            </a:r>
            <a:r>
              <a:rPr lang="en-US" spc="64" dirty="0">
                <a:latin typeface="Calibri"/>
                <a:cs typeface="Calibri"/>
              </a:rPr>
              <a:t> </a:t>
            </a:r>
            <a:r>
              <a:rPr lang="en-US" spc="38" dirty="0">
                <a:latin typeface="Calibri"/>
                <a:cs typeface="Calibri"/>
              </a:rPr>
              <a:t>children</a:t>
            </a:r>
            <a:r>
              <a:rPr lang="en-US" spc="58" dirty="0">
                <a:latin typeface="Calibri"/>
                <a:cs typeface="Calibri"/>
              </a:rPr>
              <a:t> </a:t>
            </a:r>
            <a:r>
              <a:rPr lang="en-US" spc="45" dirty="0">
                <a:latin typeface="Calibri"/>
                <a:cs typeface="Calibri"/>
              </a:rPr>
              <a:t>experience</a:t>
            </a:r>
            <a:r>
              <a:rPr lang="en-US" spc="58" dirty="0">
                <a:latin typeface="Calibri"/>
                <a:cs typeface="Calibri"/>
              </a:rPr>
              <a:t> </a:t>
            </a:r>
            <a:r>
              <a:rPr lang="en-US" dirty="0">
                <a:latin typeface="Calibri"/>
                <a:cs typeface="Calibri"/>
              </a:rPr>
              <a:t>the</a:t>
            </a:r>
            <a:r>
              <a:rPr lang="en-US" spc="58" dirty="0">
                <a:latin typeface="Calibri"/>
                <a:cs typeface="Calibri"/>
              </a:rPr>
              <a:t> </a:t>
            </a:r>
            <a:r>
              <a:rPr lang="en-US" spc="42" dirty="0">
                <a:latin typeface="Calibri"/>
                <a:cs typeface="Calibri"/>
              </a:rPr>
              <a:t>season</a:t>
            </a:r>
            <a:r>
              <a:rPr lang="en-US" spc="58" dirty="0">
                <a:latin typeface="Calibri"/>
                <a:cs typeface="Calibri"/>
              </a:rPr>
              <a:t> </a:t>
            </a:r>
            <a:r>
              <a:rPr lang="en-US" dirty="0">
                <a:latin typeface="Calibri"/>
                <a:cs typeface="Calibri"/>
              </a:rPr>
              <a:t>that</a:t>
            </a:r>
            <a:r>
              <a:rPr lang="en-US" spc="61" dirty="0">
                <a:latin typeface="Calibri"/>
                <a:cs typeface="Calibri"/>
              </a:rPr>
              <a:t> </a:t>
            </a:r>
            <a:r>
              <a:rPr lang="en-US" spc="-13" dirty="0">
                <a:latin typeface="Calibri"/>
                <a:cs typeface="Calibri"/>
              </a:rPr>
              <a:t>way.</a:t>
            </a:r>
            <a:endParaRPr lang="en-US" dirty="0">
              <a:latin typeface="Calibri"/>
              <a:cs typeface="Calibri"/>
            </a:endParaRPr>
          </a:p>
          <a:p>
            <a:pPr marL="8145" marR="28506">
              <a:lnSpc>
                <a:spcPct val="101200"/>
              </a:lnSpc>
              <a:spcBef>
                <a:spcPts val="933"/>
              </a:spcBef>
            </a:pPr>
            <a:r>
              <a:rPr lang="en-US" spc="45" dirty="0">
                <a:latin typeface="Calibri"/>
                <a:cs typeface="Calibri"/>
              </a:rPr>
              <a:t>For</a:t>
            </a:r>
            <a:r>
              <a:rPr lang="en-US" spc="61" dirty="0">
                <a:latin typeface="Calibri"/>
                <a:cs typeface="Calibri"/>
              </a:rPr>
              <a:t> </a:t>
            </a:r>
            <a:r>
              <a:rPr lang="en-US" spc="38" dirty="0">
                <a:latin typeface="Calibri"/>
                <a:cs typeface="Calibri"/>
              </a:rPr>
              <a:t>some,</a:t>
            </a:r>
            <a:r>
              <a:rPr lang="en-US" spc="64" dirty="0">
                <a:latin typeface="Calibri"/>
                <a:cs typeface="Calibri"/>
              </a:rPr>
              <a:t> </a:t>
            </a:r>
            <a:r>
              <a:rPr lang="en-US" spc="38" dirty="0">
                <a:latin typeface="Calibri"/>
                <a:cs typeface="Calibri"/>
              </a:rPr>
              <a:t>Christmas</a:t>
            </a:r>
            <a:r>
              <a:rPr lang="en-US" spc="58" dirty="0">
                <a:latin typeface="Calibri"/>
                <a:cs typeface="Calibri"/>
              </a:rPr>
              <a:t> </a:t>
            </a:r>
            <a:r>
              <a:rPr lang="en-US" spc="45" dirty="0">
                <a:latin typeface="Calibri"/>
                <a:cs typeface="Calibri"/>
              </a:rPr>
              <a:t>can</a:t>
            </a:r>
            <a:r>
              <a:rPr lang="en-US" spc="64" dirty="0">
                <a:latin typeface="Calibri"/>
                <a:cs typeface="Calibri"/>
              </a:rPr>
              <a:t> </a:t>
            </a:r>
            <a:r>
              <a:rPr lang="en-US" dirty="0">
                <a:latin typeface="Calibri"/>
                <a:cs typeface="Calibri"/>
              </a:rPr>
              <a:t>feel</a:t>
            </a:r>
            <a:r>
              <a:rPr lang="en-US" spc="64" dirty="0">
                <a:latin typeface="Calibri"/>
                <a:cs typeface="Calibri"/>
              </a:rPr>
              <a:t> </a:t>
            </a:r>
            <a:r>
              <a:rPr lang="en-US" dirty="0">
                <a:latin typeface="Calibri"/>
                <a:cs typeface="Calibri"/>
              </a:rPr>
              <a:t>like</a:t>
            </a:r>
            <a:r>
              <a:rPr lang="en-US" spc="61" dirty="0">
                <a:latin typeface="Calibri"/>
                <a:cs typeface="Calibri"/>
              </a:rPr>
              <a:t> </a:t>
            </a:r>
            <a:r>
              <a:rPr lang="en-US" spc="38" dirty="0">
                <a:latin typeface="Calibri"/>
                <a:cs typeface="Calibri"/>
              </a:rPr>
              <a:t>a</a:t>
            </a:r>
            <a:r>
              <a:rPr lang="en-US" spc="61" dirty="0">
                <a:latin typeface="Calibri"/>
                <a:cs typeface="Calibri"/>
              </a:rPr>
              <a:t> </a:t>
            </a:r>
            <a:r>
              <a:rPr lang="en-US" spc="32" dirty="0">
                <a:latin typeface="Calibri"/>
                <a:cs typeface="Calibri"/>
              </a:rPr>
              <a:t>painful</a:t>
            </a:r>
            <a:r>
              <a:rPr lang="en-US" spc="71" dirty="0">
                <a:latin typeface="Calibri"/>
                <a:cs typeface="Calibri"/>
              </a:rPr>
              <a:t> </a:t>
            </a:r>
            <a:r>
              <a:rPr lang="en-US" spc="38" dirty="0">
                <a:latin typeface="Calibri"/>
                <a:cs typeface="Calibri"/>
              </a:rPr>
              <a:t>spotlight</a:t>
            </a:r>
            <a:r>
              <a:rPr lang="en-US" spc="80" dirty="0">
                <a:latin typeface="Calibri"/>
                <a:cs typeface="Calibri"/>
              </a:rPr>
              <a:t> </a:t>
            </a:r>
            <a:r>
              <a:rPr lang="en-US" spc="-237" dirty="0">
                <a:latin typeface="Calibri"/>
                <a:cs typeface="Calibri"/>
              </a:rPr>
              <a:t>—</a:t>
            </a:r>
            <a:r>
              <a:rPr lang="en-US" spc="61" dirty="0">
                <a:latin typeface="Calibri"/>
                <a:cs typeface="Calibri"/>
              </a:rPr>
              <a:t> </a:t>
            </a:r>
            <a:r>
              <a:rPr lang="en-US" spc="48" dirty="0">
                <a:latin typeface="Calibri"/>
                <a:cs typeface="Calibri"/>
              </a:rPr>
              <a:t>highlighting</a:t>
            </a:r>
            <a:r>
              <a:rPr lang="en-US" spc="64" dirty="0">
                <a:latin typeface="Calibri"/>
                <a:cs typeface="Calibri"/>
              </a:rPr>
              <a:t> </a:t>
            </a:r>
            <a:r>
              <a:rPr lang="en-US" dirty="0">
                <a:latin typeface="Calibri"/>
                <a:cs typeface="Calibri"/>
              </a:rPr>
              <a:t>what’s</a:t>
            </a:r>
            <a:r>
              <a:rPr lang="en-US" spc="58" dirty="0">
                <a:latin typeface="Calibri"/>
                <a:cs typeface="Calibri"/>
              </a:rPr>
              <a:t> </a:t>
            </a:r>
            <a:r>
              <a:rPr lang="en-US" spc="45" dirty="0">
                <a:latin typeface="Calibri"/>
                <a:cs typeface="Calibri"/>
              </a:rPr>
              <a:t>missing</a:t>
            </a:r>
            <a:r>
              <a:rPr lang="en-US" spc="64" dirty="0">
                <a:latin typeface="Calibri"/>
                <a:cs typeface="Calibri"/>
              </a:rPr>
              <a:t> </a:t>
            </a:r>
            <a:r>
              <a:rPr lang="en-US" dirty="0">
                <a:latin typeface="Calibri"/>
                <a:cs typeface="Calibri"/>
              </a:rPr>
              <a:t>rather</a:t>
            </a:r>
            <a:r>
              <a:rPr lang="en-US" spc="64" dirty="0">
                <a:latin typeface="Calibri"/>
                <a:cs typeface="Calibri"/>
              </a:rPr>
              <a:t> </a:t>
            </a:r>
            <a:r>
              <a:rPr lang="en-US" dirty="0">
                <a:latin typeface="Calibri"/>
                <a:cs typeface="Calibri"/>
              </a:rPr>
              <a:t>than</a:t>
            </a:r>
            <a:r>
              <a:rPr lang="en-US" spc="61" dirty="0">
                <a:latin typeface="Calibri"/>
                <a:cs typeface="Calibri"/>
              </a:rPr>
              <a:t> </a:t>
            </a:r>
            <a:r>
              <a:rPr lang="en-US" spc="-6" dirty="0">
                <a:latin typeface="Calibri"/>
                <a:cs typeface="Calibri"/>
              </a:rPr>
              <a:t>what’s </a:t>
            </a:r>
            <a:r>
              <a:rPr lang="en-US" spc="32" dirty="0">
                <a:latin typeface="Calibri"/>
                <a:cs typeface="Calibri"/>
              </a:rPr>
              <a:t>present.</a:t>
            </a:r>
            <a:r>
              <a:rPr lang="en-US" spc="19" dirty="0">
                <a:latin typeface="Calibri"/>
                <a:cs typeface="Calibri"/>
              </a:rPr>
              <a:t> </a:t>
            </a:r>
            <a:r>
              <a:rPr lang="en-US" spc="32" dirty="0">
                <a:latin typeface="Calibri"/>
                <a:cs typeface="Calibri"/>
              </a:rPr>
              <a:t>But</a:t>
            </a:r>
            <a:r>
              <a:rPr lang="en-US" spc="22" dirty="0">
                <a:latin typeface="Calibri"/>
                <a:cs typeface="Calibri"/>
              </a:rPr>
              <a:t> </a:t>
            </a:r>
            <a:r>
              <a:rPr lang="en-US" spc="42" dirty="0">
                <a:latin typeface="Calibri"/>
                <a:cs typeface="Calibri"/>
              </a:rPr>
              <a:t>schools</a:t>
            </a:r>
            <a:r>
              <a:rPr lang="en-US" spc="19" dirty="0">
                <a:latin typeface="Calibri"/>
                <a:cs typeface="Calibri"/>
              </a:rPr>
              <a:t> </a:t>
            </a:r>
            <a:r>
              <a:rPr lang="en-US" spc="45" dirty="0">
                <a:latin typeface="Calibri"/>
                <a:cs typeface="Calibri"/>
              </a:rPr>
              <a:t>can</a:t>
            </a:r>
            <a:r>
              <a:rPr lang="en-US" spc="22" dirty="0">
                <a:latin typeface="Calibri"/>
                <a:cs typeface="Calibri"/>
              </a:rPr>
              <a:t> </a:t>
            </a:r>
            <a:r>
              <a:rPr lang="en-US" spc="71" dirty="0">
                <a:latin typeface="Calibri"/>
                <a:cs typeface="Calibri"/>
              </a:rPr>
              <a:t>be</a:t>
            </a:r>
            <a:r>
              <a:rPr lang="en-US" spc="22" dirty="0">
                <a:latin typeface="Calibri"/>
                <a:cs typeface="Calibri"/>
              </a:rPr>
              <a:t> </a:t>
            </a:r>
            <a:r>
              <a:rPr lang="en-US" spc="45" dirty="0">
                <a:latin typeface="Calibri"/>
                <a:cs typeface="Calibri"/>
              </a:rPr>
              <a:t>places</a:t>
            </a:r>
            <a:r>
              <a:rPr lang="en-US" spc="16" dirty="0">
                <a:latin typeface="Calibri"/>
                <a:cs typeface="Calibri"/>
              </a:rPr>
              <a:t> </a:t>
            </a:r>
            <a:r>
              <a:rPr lang="en-US" spc="32" dirty="0">
                <a:latin typeface="Calibri"/>
                <a:cs typeface="Calibri"/>
              </a:rPr>
              <a:t>where</a:t>
            </a:r>
            <a:r>
              <a:rPr lang="en-US" spc="29" dirty="0">
                <a:latin typeface="Calibri"/>
                <a:cs typeface="Calibri"/>
              </a:rPr>
              <a:t> </a:t>
            </a:r>
            <a:r>
              <a:rPr lang="en-US" b="1" spc="67" dirty="0">
                <a:latin typeface="Calibri"/>
                <a:cs typeface="Calibri"/>
              </a:rPr>
              <a:t>belonging</a:t>
            </a:r>
            <a:r>
              <a:rPr lang="en-US" spc="67" dirty="0">
                <a:latin typeface="Calibri"/>
                <a:cs typeface="Calibri"/>
              </a:rPr>
              <a:t>,</a:t>
            </a:r>
            <a:r>
              <a:rPr lang="en-US" spc="22" dirty="0">
                <a:latin typeface="Calibri"/>
                <a:cs typeface="Calibri"/>
              </a:rPr>
              <a:t> </a:t>
            </a:r>
            <a:r>
              <a:rPr lang="en-US" b="1" spc="45" dirty="0">
                <a:latin typeface="Calibri"/>
                <a:cs typeface="Calibri"/>
              </a:rPr>
              <a:t>warmth</a:t>
            </a:r>
            <a:r>
              <a:rPr lang="en-US" spc="45" dirty="0">
                <a:latin typeface="Calibri"/>
                <a:cs typeface="Calibri"/>
              </a:rPr>
              <a:t>,</a:t>
            </a:r>
            <a:r>
              <a:rPr lang="en-US" spc="22" dirty="0">
                <a:latin typeface="Calibri"/>
                <a:cs typeface="Calibri"/>
              </a:rPr>
              <a:t> </a:t>
            </a:r>
            <a:r>
              <a:rPr lang="en-US" spc="51" dirty="0">
                <a:latin typeface="Calibri"/>
                <a:cs typeface="Calibri"/>
              </a:rPr>
              <a:t>and</a:t>
            </a:r>
            <a:r>
              <a:rPr lang="en-US" spc="26" dirty="0">
                <a:latin typeface="Calibri"/>
                <a:cs typeface="Calibri"/>
              </a:rPr>
              <a:t> </a:t>
            </a:r>
            <a:r>
              <a:rPr lang="en-US" b="1" spc="51" dirty="0">
                <a:latin typeface="Calibri"/>
                <a:cs typeface="Calibri"/>
              </a:rPr>
              <a:t>safety</a:t>
            </a:r>
            <a:r>
              <a:rPr lang="en-US" b="1" spc="26" dirty="0">
                <a:latin typeface="Calibri"/>
                <a:cs typeface="Calibri"/>
              </a:rPr>
              <a:t> </a:t>
            </a:r>
            <a:r>
              <a:rPr lang="en-US" spc="35" dirty="0">
                <a:latin typeface="Calibri"/>
                <a:cs typeface="Calibri"/>
              </a:rPr>
              <a:t>shine</a:t>
            </a:r>
            <a:r>
              <a:rPr lang="en-US" spc="19" dirty="0">
                <a:latin typeface="Calibri"/>
                <a:cs typeface="Calibri"/>
              </a:rPr>
              <a:t> </a:t>
            </a:r>
            <a:r>
              <a:rPr lang="en-US" spc="38" dirty="0">
                <a:latin typeface="Calibri"/>
                <a:cs typeface="Calibri"/>
              </a:rPr>
              <a:t>through.</a:t>
            </a:r>
            <a:r>
              <a:rPr lang="en-US" spc="22" dirty="0">
                <a:latin typeface="Calibri"/>
                <a:cs typeface="Calibri"/>
              </a:rPr>
              <a:t> </a:t>
            </a:r>
            <a:r>
              <a:rPr lang="en-US" spc="90" dirty="0">
                <a:latin typeface="Calibri"/>
                <a:cs typeface="Calibri"/>
              </a:rPr>
              <a:t>A</a:t>
            </a:r>
            <a:r>
              <a:rPr lang="en-US" spc="22" dirty="0">
                <a:latin typeface="Calibri"/>
                <a:cs typeface="Calibri"/>
              </a:rPr>
              <a:t> </a:t>
            </a:r>
            <a:r>
              <a:rPr lang="en-US" spc="-6" dirty="0">
                <a:latin typeface="Calibri"/>
                <a:cs typeface="Calibri"/>
              </a:rPr>
              <a:t>trauma- </a:t>
            </a:r>
            <a:r>
              <a:rPr lang="en-US" spc="38" dirty="0">
                <a:latin typeface="Calibri"/>
                <a:cs typeface="Calibri"/>
              </a:rPr>
              <a:t>informed</a:t>
            </a:r>
            <a:r>
              <a:rPr lang="en-US" spc="35" dirty="0">
                <a:latin typeface="Calibri"/>
                <a:cs typeface="Calibri"/>
              </a:rPr>
              <a:t> </a:t>
            </a:r>
            <a:r>
              <a:rPr lang="en-US" spc="51" dirty="0">
                <a:latin typeface="Calibri"/>
                <a:cs typeface="Calibri"/>
              </a:rPr>
              <a:t>approach</a:t>
            </a:r>
            <a:r>
              <a:rPr lang="en-US" spc="38" dirty="0">
                <a:latin typeface="Calibri"/>
                <a:cs typeface="Calibri"/>
              </a:rPr>
              <a:t> </a:t>
            </a:r>
            <a:r>
              <a:rPr lang="en-US" spc="6" dirty="0">
                <a:latin typeface="Calibri"/>
                <a:cs typeface="Calibri"/>
              </a:rPr>
              <a:t>isn’t</a:t>
            </a:r>
            <a:r>
              <a:rPr lang="en-US" spc="42" dirty="0">
                <a:latin typeface="Calibri"/>
                <a:cs typeface="Calibri"/>
              </a:rPr>
              <a:t> about</a:t>
            </a:r>
            <a:r>
              <a:rPr lang="en-US" spc="38" dirty="0">
                <a:latin typeface="Calibri"/>
                <a:cs typeface="Calibri"/>
              </a:rPr>
              <a:t> </a:t>
            </a:r>
            <a:r>
              <a:rPr lang="en-US" spc="48" dirty="0">
                <a:latin typeface="Calibri"/>
                <a:cs typeface="Calibri"/>
              </a:rPr>
              <a:t>removing</a:t>
            </a:r>
            <a:r>
              <a:rPr lang="en-US" spc="38" dirty="0">
                <a:latin typeface="Calibri"/>
                <a:cs typeface="Calibri"/>
              </a:rPr>
              <a:t> </a:t>
            </a:r>
            <a:r>
              <a:rPr lang="en-US" spc="35" dirty="0">
                <a:latin typeface="Calibri"/>
                <a:cs typeface="Calibri"/>
              </a:rPr>
              <a:t>celebration; </a:t>
            </a:r>
            <a:r>
              <a:rPr lang="en-US" spc="6" dirty="0">
                <a:latin typeface="Calibri"/>
                <a:cs typeface="Calibri"/>
              </a:rPr>
              <a:t>it’s</a:t>
            </a:r>
            <a:r>
              <a:rPr lang="en-US" spc="35" dirty="0">
                <a:latin typeface="Calibri"/>
                <a:cs typeface="Calibri"/>
              </a:rPr>
              <a:t> </a:t>
            </a:r>
            <a:r>
              <a:rPr lang="en-US" spc="42" dirty="0">
                <a:latin typeface="Calibri"/>
                <a:cs typeface="Calibri"/>
              </a:rPr>
              <a:t>about</a:t>
            </a:r>
            <a:r>
              <a:rPr lang="en-US" spc="38" dirty="0">
                <a:latin typeface="Calibri"/>
                <a:cs typeface="Calibri"/>
              </a:rPr>
              <a:t> </a:t>
            </a:r>
            <a:r>
              <a:rPr lang="en-US" spc="48" dirty="0">
                <a:latin typeface="Calibri"/>
                <a:cs typeface="Calibri"/>
              </a:rPr>
              <a:t>widening</a:t>
            </a:r>
            <a:r>
              <a:rPr lang="en-US" spc="38" dirty="0">
                <a:latin typeface="Calibri"/>
                <a:cs typeface="Calibri"/>
              </a:rPr>
              <a:t> </a:t>
            </a:r>
            <a:r>
              <a:rPr lang="en-US" spc="6" dirty="0">
                <a:latin typeface="Calibri"/>
                <a:cs typeface="Calibri"/>
              </a:rPr>
              <a:t>the</a:t>
            </a:r>
            <a:r>
              <a:rPr lang="en-US" spc="38" dirty="0">
                <a:latin typeface="Calibri"/>
                <a:cs typeface="Calibri"/>
              </a:rPr>
              <a:t> </a:t>
            </a:r>
            <a:r>
              <a:rPr lang="en-US" spc="6" dirty="0">
                <a:latin typeface="Calibri"/>
                <a:cs typeface="Calibri"/>
              </a:rPr>
              <a:t>circle,</a:t>
            </a:r>
            <a:r>
              <a:rPr lang="en-US" spc="35" dirty="0">
                <a:latin typeface="Calibri"/>
                <a:cs typeface="Calibri"/>
              </a:rPr>
              <a:t> </a:t>
            </a:r>
            <a:r>
              <a:rPr lang="en-US" spc="42" dirty="0">
                <a:latin typeface="Calibri"/>
                <a:cs typeface="Calibri"/>
              </a:rPr>
              <a:t>so</a:t>
            </a:r>
            <a:r>
              <a:rPr lang="en-US" spc="45" dirty="0">
                <a:latin typeface="Calibri"/>
                <a:cs typeface="Calibri"/>
              </a:rPr>
              <a:t> </a:t>
            </a:r>
            <a:r>
              <a:rPr lang="en-US" spc="35" dirty="0">
                <a:latin typeface="Calibri"/>
                <a:cs typeface="Calibri"/>
              </a:rPr>
              <a:t>every</a:t>
            </a:r>
            <a:r>
              <a:rPr lang="en-US" spc="38" dirty="0">
                <a:latin typeface="Calibri"/>
                <a:cs typeface="Calibri"/>
              </a:rPr>
              <a:t> </a:t>
            </a:r>
            <a:r>
              <a:rPr lang="en-US" spc="42" dirty="0">
                <a:latin typeface="Calibri"/>
                <a:cs typeface="Calibri"/>
              </a:rPr>
              <a:t>child </a:t>
            </a:r>
            <a:r>
              <a:rPr lang="en-US" spc="29" dirty="0">
                <a:latin typeface="Calibri"/>
                <a:cs typeface="Calibri"/>
              </a:rPr>
              <a:t>can </a:t>
            </a:r>
            <a:r>
              <a:rPr lang="en-US" spc="32" dirty="0">
                <a:latin typeface="Calibri"/>
                <a:cs typeface="Calibri"/>
              </a:rPr>
              <a:t>participate</a:t>
            </a:r>
            <a:r>
              <a:rPr lang="en-US" spc="73" dirty="0">
                <a:latin typeface="Calibri"/>
                <a:cs typeface="Calibri"/>
              </a:rPr>
              <a:t> </a:t>
            </a:r>
            <a:r>
              <a:rPr lang="en-US" dirty="0">
                <a:latin typeface="Calibri"/>
                <a:cs typeface="Calibri"/>
              </a:rPr>
              <a:t>in</a:t>
            </a:r>
            <a:r>
              <a:rPr lang="en-US" spc="73" dirty="0">
                <a:latin typeface="Calibri"/>
                <a:cs typeface="Calibri"/>
              </a:rPr>
              <a:t> </a:t>
            </a:r>
            <a:r>
              <a:rPr lang="en-US" dirty="0">
                <a:latin typeface="Calibri"/>
                <a:cs typeface="Calibri"/>
              </a:rPr>
              <a:t>ways</a:t>
            </a:r>
            <a:r>
              <a:rPr lang="en-US" spc="77" dirty="0">
                <a:latin typeface="Calibri"/>
                <a:cs typeface="Calibri"/>
              </a:rPr>
              <a:t> </a:t>
            </a:r>
            <a:r>
              <a:rPr lang="en-US" dirty="0">
                <a:latin typeface="Calibri"/>
                <a:cs typeface="Calibri"/>
              </a:rPr>
              <a:t>that</a:t>
            </a:r>
            <a:r>
              <a:rPr lang="en-US" spc="80" dirty="0">
                <a:latin typeface="Calibri"/>
                <a:cs typeface="Calibri"/>
              </a:rPr>
              <a:t> </a:t>
            </a:r>
            <a:r>
              <a:rPr lang="en-US" dirty="0">
                <a:latin typeface="Calibri"/>
                <a:cs typeface="Calibri"/>
              </a:rPr>
              <a:t>feel</a:t>
            </a:r>
            <a:r>
              <a:rPr lang="en-US" spc="73" dirty="0">
                <a:latin typeface="Calibri"/>
                <a:cs typeface="Calibri"/>
              </a:rPr>
              <a:t> </a:t>
            </a:r>
            <a:r>
              <a:rPr lang="en-US" dirty="0">
                <a:latin typeface="Calibri"/>
                <a:cs typeface="Calibri"/>
              </a:rPr>
              <a:t>safe</a:t>
            </a:r>
            <a:r>
              <a:rPr lang="en-US" spc="77" dirty="0">
                <a:latin typeface="Calibri"/>
                <a:cs typeface="Calibri"/>
              </a:rPr>
              <a:t> </a:t>
            </a:r>
            <a:r>
              <a:rPr lang="en-US" spc="51" dirty="0">
                <a:latin typeface="Calibri"/>
                <a:cs typeface="Calibri"/>
              </a:rPr>
              <a:t>and</a:t>
            </a:r>
            <a:r>
              <a:rPr lang="en-US" spc="73" dirty="0">
                <a:latin typeface="Calibri"/>
                <a:cs typeface="Calibri"/>
              </a:rPr>
              <a:t> </a:t>
            </a:r>
            <a:r>
              <a:rPr lang="en-US" spc="42" dirty="0">
                <a:latin typeface="Calibri"/>
                <a:cs typeface="Calibri"/>
              </a:rPr>
              <a:t>meaningful</a:t>
            </a:r>
            <a:r>
              <a:rPr lang="en-US" spc="77" dirty="0">
                <a:latin typeface="Calibri"/>
                <a:cs typeface="Calibri"/>
              </a:rPr>
              <a:t> </a:t>
            </a:r>
            <a:r>
              <a:rPr lang="en-US" dirty="0">
                <a:latin typeface="Calibri"/>
                <a:cs typeface="Calibri"/>
              </a:rPr>
              <a:t>to</a:t>
            </a:r>
            <a:r>
              <a:rPr lang="en-US" spc="73" dirty="0">
                <a:latin typeface="Calibri"/>
                <a:cs typeface="Calibri"/>
              </a:rPr>
              <a:t> </a:t>
            </a:r>
            <a:r>
              <a:rPr lang="en-US" spc="-6" dirty="0">
                <a:latin typeface="Calibri"/>
                <a:cs typeface="Calibri"/>
              </a:rPr>
              <a:t>them.</a:t>
            </a:r>
            <a:endParaRPr lang="en-US" dirty="0">
              <a:latin typeface="Calibri"/>
              <a:cs typeface="Calibri"/>
            </a:endParaRPr>
          </a:p>
          <a:p>
            <a:pPr marL="8145" marR="3258">
              <a:lnSpc>
                <a:spcPct val="101299"/>
              </a:lnSpc>
              <a:spcBef>
                <a:spcPts val="927"/>
              </a:spcBef>
            </a:pPr>
            <a:r>
              <a:rPr lang="en-US" spc="58" dirty="0">
                <a:latin typeface="Calibri"/>
                <a:cs typeface="Calibri"/>
              </a:rPr>
              <a:t>As</a:t>
            </a:r>
            <a:r>
              <a:rPr lang="en-US" spc="51" dirty="0">
                <a:latin typeface="Calibri"/>
                <a:cs typeface="Calibri"/>
              </a:rPr>
              <a:t> </a:t>
            </a:r>
            <a:r>
              <a:rPr lang="en-US" spc="38" dirty="0">
                <a:latin typeface="Calibri"/>
                <a:cs typeface="Calibri"/>
              </a:rPr>
              <a:t>educators</a:t>
            </a:r>
            <a:r>
              <a:rPr lang="en-US" spc="51" dirty="0">
                <a:latin typeface="Calibri"/>
                <a:cs typeface="Calibri"/>
              </a:rPr>
              <a:t> </a:t>
            </a:r>
            <a:r>
              <a:rPr lang="en-US" spc="55" dirty="0">
                <a:latin typeface="Calibri"/>
                <a:cs typeface="Calibri"/>
              </a:rPr>
              <a:t>and </a:t>
            </a:r>
            <a:r>
              <a:rPr lang="en-US" dirty="0">
                <a:latin typeface="Calibri"/>
                <a:cs typeface="Calibri"/>
              </a:rPr>
              <a:t>trusted</a:t>
            </a:r>
            <a:r>
              <a:rPr lang="en-US" spc="58" dirty="0">
                <a:latin typeface="Calibri"/>
                <a:cs typeface="Calibri"/>
              </a:rPr>
              <a:t> </a:t>
            </a:r>
            <a:r>
              <a:rPr lang="en-US" spc="29" dirty="0">
                <a:latin typeface="Calibri"/>
                <a:cs typeface="Calibri"/>
              </a:rPr>
              <a:t>adults,</a:t>
            </a:r>
            <a:r>
              <a:rPr lang="en-US" spc="55" dirty="0">
                <a:latin typeface="Calibri"/>
                <a:cs typeface="Calibri"/>
              </a:rPr>
              <a:t> </a:t>
            </a:r>
            <a:r>
              <a:rPr lang="en-US" spc="32" dirty="0">
                <a:latin typeface="Calibri"/>
                <a:cs typeface="Calibri"/>
              </a:rPr>
              <a:t>we</a:t>
            </a:r>
            <a:r>
              <a:rPr lang="en-US" spc="55" dirty="0">
                <a:latin typeface="Calibri"/>
                <a:cs typeface="Calibri"/>
              </a:rPr>
              <a:t> </a:t>
            </a:r>
            <a:r>
              <a:rPr lang="en-US" dirty="0">
                <a:latin typeface="Calibri"/>
                <a:cs typeface="Calibri"/>
              </a:rPr>
              <a:t>can’t</a:t>
            </a:r>
            <a:r>
              <a:rPr lang="en-US" spc="61" dirty="0">
                <a:latin typeface="Calibri"/>
                <a:cs typeface="Calibri"/>
              </a:rPr>
              <a:t> </a:t>
            </a:r>
            <a:r>
              <a:rPr lang="en-US" spc="58" dirty="0">
                <a:latin typeface="Calibri"/>
                <a:cs typeface="Calibri"/>
              </a:rPr>
              <a:t>change</a:t>
            </a:r>
            <a:r>
              <a:rPr lang="en-US" spc="55" dirty="0">
                <a:latin typeface="Calibri"/>
                <a:cs typeface="Calibri"/>
              </a:rPr>
              <a:t> </a:t>
            </a:r>
            <a:r>
              <a:rPr lang="en-US" spc="38" dirty="0">
                <a:latin typeface="Calibri"/>
                <a:cs typeface="Calibri"/>
              </a:rPr>
              <a:t>a</a:t>
            </a:r>
            <a:r>
              <a:rPr lang="en-US" spc="51" dirty="0">
                <a:latin typeface="Calibri"/>
                <a:cs typeface="Calibri"/>
              </a:rPr>
              <a:t> </a:t>
            </a:r>
            <a:r>
              <a:rPr lang="en-US" spc="32" dirty="0">
                <a:latin typeface="Calibri"/>
                <a:cs typeface="Calibri"/>
              </a:rPr>
              <a:t>child’s</a:t>
            </a:r>
            <a:r>
              <a:rPr lang="en-US" spc="55" dirty="0">
                <a:latin typeface="Calibri"/>
                <a:cs typeface="Calibri"/>
              </a:rPr>
              <a:t> </a:t>
            </a:r>
            <a:r>
              <a:rPr lang="en-US" dirty="0">
                <a:latin typeface="Calibri"/>
                <a:cs typeface="Calibri"/>
              </a:rPr>
              <a:t>history</a:t>
            </a:r>
            <a:r>
              <a:rPr lang="en-US" spc="71" dirty="0">
                <a:latin typeface="Calibri"/>
                <a:cs typeface="Calibri"/>
              </a:rPr>
              <a:t> </a:t>
            </a:r>
            <a:r>
              <a:rPr lang="en-US" spc="-237" dirty="0">
                <a:latin typeface="Calibri"/>
                <a:cs typeface="Calibri"/>
              </a:rPr>
              <a:t>—</a:t>
            </a:r>
            <a:r>
              <a:rPr lang="en-US" spc="55" dirty="0">
                <a:latin typeface="Calibri"/>
                <a:cs typeface="Calibri"/>
              </a:rPr>
              <a:t> </a:t>
            </a:r>
            <a:r>
              <a:rPr lang="en-US" spc="38" dirty="0">
                <a:latin typeface="Calibri"/>
                <a:cs typeface="Calibri"/>
              </a:rPr>
              <a:t>but</a:t>
            </a:r>
            <a:r>
              <a:rPr lang="en-US" spc="58" dirty="0">
                <a:latin typeface="Calibri"/>
                <a:cs typeface="Calibri"/>
              </a:rPr>
              <a:t> </a:t>
            </a:r>
            <a:r>
              <a:rPr lang="en-US" spc="35" dirty="0">
                <a:latin typeface="Calibri"/>
                <a:cs typeface="Calibri"/>
              </a:rPr>
              <a:t>we</a:t>
            </a:r>
            <a:r>
              <a:rPr lang="en-US" spc="55" dirty="0">
                <a:latin typeface="Calibri"/>
                <a:cs typeface="Calibri"/>
              </a:rPr>
              <a:t> </a:t>
            </a:r>
            <a:r>
              <a:rPr lang="en-US" b="1" i="1" spc="45" dirty="0">
                <a:latin typeface="Calibri"/>
                <a:cs typeface="Calibri"/>
              </a:rPr>
              <a:t>can</a:t>
            </a:r>
            <a:r>
              <a:rPr lang="en-US" b="1" i="1" spc="64" dirty="0">
                <a:latin typeface="Calibri"/>
                <a:cs typeface="Calibri"/>
              </a:rPr>
              <a:t> </a:t>
            </a:r>
            <a:r>
              <a:rPr lang="en-US" spc="48" dirty="0">
                <a:latin typeface="Calibri"/>
                <a:cs typeface="Calibri"/>
              </a:rPr>
              <a:t>shape</a:t>
            </a:r>
            <a:r>
              <a:rPr lang="en-US" spc="55" dirty="0">
                <a:latin typeface="Calibri"/>
                <a:cs typeface="Calibri"/>
              </a:rPr>
              <a:t> </a:t>
            </a:r>
            <a:r>
              <a:rPr lang="en-US" dirty="0">
                <a:latin typeface="Calibri"/>
                <a:cs typeface="Calibri"/>
              </a:rPr>
              <a:t>their</a:t>
            </a:r>
            <a:r>
              <a:rPr lang="en-US" spc="58" dirty="0">
                <a:latin typeface="Calibri"/>
                <a:cs typeface="Calibri"/>
              </a:rPr>
              <a:t> </a:t>
            </a:r>
            <a:r>
              <a:rPr lang="en-US" spc="38" dirty="0">
                <a:latin typeface="Calibri"/>
                <a:cs typeface="Calibri"/>
              </a:rPr>
              <a:t>experience </a:t>
            </a:r>
            <a:r>
              <a:rPr lang="en-US" spc="6" dirty="0">
                <a:latin typeface="Calibri"/>
                <a:cs typeface="Calibri"/>
              </a:rPr>
              <a:t>in</a:t>
            </a:r>
            <a:r>
              <a:rPr lang="en-US" spc="42" dirty="0">
                <a:latin typeface="Calibri"/>
                <a:cs typeface="Calibri"/>
              </a:rPr>
              <a:t> </a:t>
            </a:r>
            <a:r>
              <a:rPr lang="en-US" spc="6" dirty="0">
                <a:latin typeface="Calibri"/>
                <a:cs typeface="Calibri"/>
              </a:rPr>
              <a:t>the</a:t>
            </a:r>
            <a:r>
              <a:rPr lang="en-US" spc="45" dirty="0">
                <a:latin typeface="Calibri"/>
                <a:cs typeface="Calibri"/>
              </a:rPr>
              <a:t> </a:t>
            </a:r>
            <a:r>
              <a:rPr lang="en-US" spc="32" dirty="0">
                <a:latin typeface="Calibri"/>
                <a:cs typeface="Calibri"/>
              </a:rPr>
              <a:t>present.</a:t>
            </a:r>
            <a:r>
              <a:rPr lang="en-US" spc="42" dirty="0">
                <a:latin typeface="Calibri"/>
                <a:cs typeface="Calibri"/>
              </a:rPr>
              <a:t> Small </a:t>
            </a:r>
            <a:r>
              <a:rPr lang="en-US" spc="6" dirty="0">
                <a:latin typeface="Calibri"/>
                <a:cs typeface="Calibri"/>
              </a:rPr>
              <a:t>shifts</a:t>
            </a:r>
            <a:r>
              <a:rPr lang="en-US" spc="38" dirty="0">
                <a:latin typeface="Calibri"/>
                <a:cs typeface="Calibri"/>
              </a:rPr>
              <a:t> </a:t>
            </a:r>
            <a:r>
              <a:rPr lang="en-US" spc="6" dirty="0">
                <a:latin typeface="Calibri"/>
                <a:cs typeface="Calibri"/>
              </a:rPr>
              <a:t>in</a:t>
            </a:r>
            <a:r>
              <a:rPr lang="en-US" spc="45" dirty="0">
                <a:latin typeface="Calibri"/>
                <a:cs typeface="Calibri"/>
              </a:rPr>
              <a:t> </a:t>
            </a:r>
            <a:r>
              <a:rPr lang="en-US" spc="38" dirty="0">
                <a:latin typeface="Calibri"/>
                <a:cs typeface="Calibri"/>
              </a:rPr>
              <a:t>our</a:t>
            </a:r>
            <a:r>
              <a:rPr lang="en-US" spc="45" dirty="0">
                <a:latin typeface="Calibri"/>
                <a:cs typeface="Calibri"/>
              </a:rPr>
              <a:t> </a:t>
            </a:r>
            <a:r>
              <a:rPr lang="en-US" spc="51" dirty="0">
                <a:latin typeface="Calibri"/>
                <a:cs typeface="Calibri"/>
              </a:rPr>
              <a:t>language, </a:t>
            </a:r>
            <a:r>
              <a:rPr lang="en-US" spc="38" dirty="0">
                <a:latin typeface="Calibri"/>
                <a:cs typeface="Calibri"/>
              </a:rPr>
              <a:t>our</a:t>
            </a:r>
            <a:r>
              <a:rPr lang="en-US" spc="42" dirty="0">
                <a:latin typeface="Calibri"/>
                <a:cs typeface="Calibri"/>
              </a:rPr>
              <a:t> </a:t>
            </a:r>
            <a:r>
              <a:rPr lang="en-US" spc="32" dirty="0">
                <a:latin typeface="Calibri"/>
                <a:cs typeface="Calibri"/>
              </a:rPr>
              <a:t>expectations,</a:t>
            </a:r>
            <a:r>
              <a:rPr lang="en-US" spc="45" dirty="0">
                <a:latin typeface="Calibri"/>
                <a:cs typeface="Calibri"/>
              </a:rPr>
              <a:t> </a:t>
            </a:r>
            <a:r>
              <a:rPr lang="en-US" spc="51" dirty="0">
                <a:latin typeface="Calibri"/>
                <a:cs typeface="Calibri"/>
              </a:rPr>
              <a:t>and</a:t>
            </a:r>
            <a:r>
              <a:rPr lang="en-US" spc="55" dirty="0">
                <a:latin typeface="Calibri"/>
                <a:cs typeface="Calibri"/>
              </a:rPr>
              <a:t> </a:t>
            </a:r>
            <a:r>
              <a:rPr lang="en-US" spc="38" dirty="0">
                <a:latin typeface="Calibri"/>
                <a:cs typeface="Calibri"/>
              </a:rPr>
              <a:t>our</a:t>
            </a:r>
            <a:r>
              <a:rPr lang="en-US" spc="45" dirty="0">
                <a:latin typeface="Calibri"/>
                <a:cs typeface="Calibri"/>
              </a:rPr>
              <a:t> </a:t>
            </a:r>
            <a:r>
              <a:rPr lang="en-US" spc="6" dirty="0">
                <a:latin typeface="Calibri"/>
                <a:cs typeface="Calibri"/>
              </a:rPr>
              <a:t>activities</a:t>
            </a:r>
            <a:r>
              <a:rPr lang="en-US" spc="38" dirty="0">
                <a:latin typeface="Calibri"/>
                <a:cs typeface="Calibri"/>
              </a:rPr>
              <a:t> </a:t>
            </a:r>
            <a:r>
              <a:rPr lang="en-US" spc="45" dirty="0">
                <a:latin typeface="Calibri"/>
                <a:cs typeface="Calibri"/>
              </a:rPr>
              <a:t>can </a:t>
            </a:r>
            <a:r>
              <a:rPr lang="en-US" spc="48" dirty="0">
                <a:latin typeface="Calibri"/>
                <a:cs typeface="Calibri"/>
              </a:rPr>
              <a:t>make</a:t>
            </a:r>
            <a:r>
              <a:rPr lang="en-US" spc="45" dirty="0">
                <a:latin typeface="Calibri"/>
                <a:cs typeface="Calibri"/>
              </a:rPr>
              <a:t> </a:t>
            </a:r>
            <a:r>
              <a:rPr lang="en-US" spc="38" dirty="0">
                <a:latin typeface="Calibri"/>
                <a:cs typeface="Calibri"/>
              </a:rPr>
              <a:t>a </a:t>
            </a:r>
            <a:r>
              <a:rPr lang="en-US" spc="58" dirty="0">
                <a:latin typeface="Calibri"/>
                <a:cs typeface="Calibri"/>
              </a:rPr>
              <a:t>big </a:t>
            </a:r>
            <a:r>
              <a:rPr lang="en-US" spc="35" dirty="0">
                <a:latin typeface="Calibri"/>
                <a:cs typeface="Calibri"/>
              </a:rPr>
              <a:t>difference</a:t>
            </a:r>
            <a:r>
              <a:rPr lang="en-US" spc="51" dirty="0">
                <a:latin typeface="Calibri"/>
                <a:cs typeface="Calibri"/>
              </a:rPr>
              <a:t> </a:t>
            </a:r>
            <a:r>
              <a:rPr lang="en-US" dirty="0">
                <a:latin typeface="Calibri"/>
                <a:cs typeface="Calibri"/>
              </a:rPr>
              <a:t>in</a:t>
            </a:r>
            <a:r>
              <a:rPr lang="en-US" spc="51" dirty="0">
                <a:latin typeface="Calibri"/>
                <a:cs typeface="Calibri"/>
              </a:rPr>
              <a:t> </a:t>
            </a:r>
            <a:r>
              <a:rPr lang="en-US" spc="35" dirty="0">
                <a:latin typeface="Calibri"/>
                <a:cs typeface="Calibri"/>
              </a:rPr>
              <a:t>how</a:t>
            </a:r>
            <a:r>
              <a:rPr lang="en-US" spc="55" dirty="0">
                <a:latin typeface="Calibri"/>
                <a:cs typeface="Calibri"/>
              </a:rPr>
              <a:t> </a:t>
            </a:r>
            <a:r>
              <a:rPr lang="en-US" spc="38" dirty="0">
                <a:latin typeface="Calibri"/>
                <a:cs typeface="Calibri"/>
              </a:rPr>
              <a:t>a</a:t>
            </a:r>
            <a:r>
              <a:rPr lang="en-US" spc="48" dirty="0">
                <a:latin typeface="Calibri"/>
                <a:cs typeface="Calibri"/>
              </a:rPr>
              <a:t> </a:t>
            </a:r>
            <a:r>
              <a:rPr lang="en-US" spc="42" dirty="0">
                <a:latin typeface="Calibri"/>
                <a:cs typeface="Calibri"/>
              </a:rPr>
              <a:t>child</a:t>
            </a:r>
            <a:r>
              <a:rPr lang="en-US" spc="55" dirty="0">
                <a:latin typeface="Calibri"/>
                <a:cs typeface="Calibri"/>
              </a:rPr>
              <a:t> </a:t>
            </a:r>
            <a:r>
              <a:rPr lang="en-US" dirty="0">
                <a:latin typeface="Calibri"/>
                <a:cs typeface="Calibri"/>
              </a:rPr>
              <a:t>feels</a:t>
            </a:r>
            <a:r>
              <a:rPr lang="en-US" spc="48" dirty="0">
                <a:latin typeface="Calibri"/>
                <a:cs typeface="Calibri"/>
              </a:rPr>
              <a:t> </a:t>
            </a:r>
            <a:r>
              <a:rPr lang="en-US" dirty="0">
                <a:latin typeface="Calibri"/>
                <a:cs typeface="Calibri"/>
              </a:rPr>
              <a:t>at</a:t>
            </a:r>
            <a:r>
              <a:rPr lang="en-US" spc="55" dirty="0">
                <a:latin typeface="Calibri"/>
                <a:cs typeface="Calibri"/>
              </a:rPr>
              <a:t> </a:t>
            </a:r>
            <a:r>
              <a:rPr lang="en-US" spc="42" dirty="0">
                <a:latin typeface="Calibri"/>
                <a:cs typeface="Calibri"/>
              </a:rPr>
              <a:t>school</a:t>
            </a:r>
            <a:r>
              <a:rPr lang="en-US" spc="51" dirty="0">
                <a:latin typeface="Calibri"/>
                <a:cs typeface="Calibri"/>
              </a:rPr>
              <a:t> during</a:t>
            </a:r>
            <a:r>
              <a:rPr lang="en-US" spc="55" dirty="0">
                <a:latin typeface="Calibri"/>
                <a:cs typeface="Calibri"/>
              </a:rPr>
              <a:t> </a:t>
            </a:r>
            <a:r>
              <a:rPr lang="en-US" dirty="0">
                <a:latin typeface="Calibri"/>
                <a:cs typeface="Calibri"/>
              </a:rPr>
              <a:t>this</a:t>
            </a:r>
            <a:r>
              <a:rPr lang="en-US" spc="48" dirty="0">
                <a:latin typeface="Calibri"/>
                <a:cs typeface="Calibri"/>
              </a:rPr>
              <a:t> </a:t>
            </a:r>
            <a:r>
              <a:rPr lang="en-US" spc="-6" dirty="0">
                <a:latin typeface="Calibri"/>
                <a:cs typeface="Calibri"/>
              </a:rPr>
              <a:t>time.</a:t>
            </a:r>
            <a:endParaRPr lang="en-US" dirty="0">
              <a:latin typeface="Calibri"/>
              <a:cs typeface="Calibri"/>
            </a:endParaRPr>
          </a:p>
          <a:p>
            <a:pPr>
              <a:lnSpc>
                <a:spcPct val="100000"/>
              </a:lnSpc>
            </a:pPr>
            <a:endParaRPr lang="en-US" dirty="0">
              <a:latin typeface="Calibri"/>
              <a:cs typeface="Calibri"/>
            </a:endParaRPr>
          </a:p>
          <a:p>
            <a:pPr marL="8145">
              <a:lnSpc>
                <a:spcPct val="100000"/>
              </a:lnSpc>
            </a:pPr>
            <a:r>
              <a:rPr lang="en-US" spc="58" dirty="0">
                <a:latin typeface="Calibri"/>
                <a:cs typeface="Calibri"/>
              </a:rPr>
              <a:t>You</a:t>
            </a:r>
            <a:r>
              <a:rPr lang="en-US" spc="64" dirty="0">
                <a:latin typeface="Calibri"/>
                <a:cs typeface="Calibri"/>
              </a:rPr>
              <a:t> </a:t>
            </a:r>
            <a:r>
              <a:rPr lang="en-US" dirty="0">
                <a:latin typeface="Calibri"/>
                <a:cs typeface="Calibri"/>
              </a:rPr>
              <a:t>don’t</a:t>
            </a:r>
            <a:r>
              <a:rPr lang="en-US" spc="67" dirty="0">
                <a:latin typeface="Calibri"/>
                <a:cs typeface="Calibri"/>
              </a:rPr>
              <a:t> </a:t>
            </a:r>
            <a:r>
              <a:rPr lang="en-US" spc="38" dirty="0">
                <a:latin typeface="Calibri"/>
                <a:cs typeface="Calibri"/>
              </a:rPr>
              <a:t>have</a:t>
            </a:r>
            <a:r>
              <a:rPr lang="en-US" spc="67" dirty="0">
                <a:latin typeface="Calibri"/>
                <a:cs typeface="Calibri"/>
              </a:rPr>
              <a:t> </a:t>
            </a:r>
            <a:r>
              <a:rPr lang="en-US" dirty="0">
                <a:latin typeface="Calibri"/>
                <a:cs typeface="Calibri"/>
              </a:rPr>
              <a:t>to</a:t>
            </a:r>
            <a:r>
              <a:rPr lang="en-US" spc="67" dirty="0">
                <a:latin typeface="Calibri"/>
                <a:cs typeface="Calibri"/>
              </a:rPr>
              <a:t> </a:t>
            </a:r>
            <a:r>
              <a:rPr lang="en-US" dirty="0">
                <a:latin typeface="Calibri"/>
                <a:cs typeface="Calibri"/>
              </a:rPr>
              <a:t>fix</a:t>
            </a:r>
            <a:r>
              <a:rPr lang="en-US" spc="64" dirty="0">
                <a:latin typeface="Calibri"/>
                <a:cs typeface="Calibri"/>
              </a:rPr>
              <a:t> </a:t>
            </a:r>
            <a:r>
              <a:rPr lang="en-US" spc="29" dirty="0">
                <a:latin typeface="Calibri"/>
                <a:cs typeface="Calibri"/>
              </a:rPr>
              <a:t>everything.</a:t>
            </a:r>
            <a:endParaRPr lang="en-US" dirty="0">
              <a:latin typeface="Calibri"/>
              <a:cs typeface="Calibri"/>
            </a:endParaRPr>
          </a:p>
          <a:p>
            <a:pPr marL="8145">
              <a:lnSpc>
                <a:spcPct val="100000"/>
              </a:lnSpc>
              <a:spcBef>
                <a:spcPts val="16"/>
              </a:spcBef>
            </a:pPr>
            <a:r>
              <a:rPr lang="en-US" spc="32" dirty="0">
                <a:latin typeface="Calibri"/>
                <a:cs typeface="Calibri"/>
              </a:rPr>
              <a:t>But</a:t>
            </a:r>
            <a:r>
              <a:rPr lang="en-US" spc="38" dirty="0">
                <a:latin typeface="Calibri"/>
                <a:cs typeface="Calibri"/>
              </a:rPr>
              <a:t> </a:t>
            </a:r>
            <a:r>
              <a:rPr lang="en-US" spc="58" dirty="0">
                <a:latin typeface="Calibri"/>
                <a:cs typeface="Calibri"/>
              </a:rPr>
              <a:t>by</a:t>
            </a:r>
            <a:r>
              <a:rPr lang="en-US" spc="38" dirty="0">
                <a:latin typeface="Calibri"/>
                <a:cs typeface="Calibri"/>
              </a:rPr>
              <a:t> </a:t>
            </a:r>
            <a:r>
              <a:rPr lang="en-US" spc="61" dirty="0">
                <a:latin typeface="Calibri"/>
                <a:cs typeface="Calibri"/>
              </a:rPr>
              <a:t>being</a:t>
            </a:r>
            <a:r>
              <a:rPr lang="en-US" spc="38" dirty="0">
                <a:latin typeface="Calibri"/>
                <a:cs typeface="Calibri"/>
              </a:rPr>
              <a:t> </a:t>
            </a:r>
            <a:r>
              <a:rPr lang="en-US" dirty="0">
                <a:latin typeface="Calibri"/>
                <a:cs typeface="Calibri"/>
              </a:rPr>
              <a:t>trauma-</a:t>
            </a:r>
            <a:r>
              <a:rPr lang="en-US" spc="35" dirty="0">
                <a:latin typeface="Calibri"/>
                <a:cs typeface="Calibri"/>
              </a:rPr>
              <a:t>informed,</a:t>
            </a:r>
            <a:r>
              <a:rPr lang="en-US" spc="42" dirty="0">
                <a:latin typeface="Calibri"/>
                <a:cs typeface="Calibri"/>
              </a:rPr>
              <a:t> </a:t>
            </a:r>
            <a:r>
              <a:rPr lang="en-US" b="1" spc="61" dirty="0">
                <a:latin typeface="Calibri"/>
                <a:cs typeface="Calibri"/>
              </a:rPr>
              <a:t>you</a:t>
            </a:r>
            <a:r>
              <a:rPr lang="en-US" b="1" spc="35" dirty="0">
                <a:latin typeface="Calibri"/>
                <a:cs typeface="Calibri"/>
              </a:rPr>
              <a:t> </a:t>
            </a:r>
            <a:r>
              <a:rPr lang="en-US" b="1" spc="55" dirty="0">
                <a:latin typeface="Calibri"/>
                <a:cs typeface="Calibri"/>
              </a:rPr>
              <a:t>can</a:t>
            </a:r>
            <a:r>
              <a:rPr lang="en-US" b="1" spc="42" dirty="0">
                <a:latin typeface="Calibri"/>
                <a:cs typeface="Calibri"/>
              </a:rPr>
              <a:t> </a:t>
            </a:r>
            <a:r>
              <a:rPr lang="en-US" b="1" spc="73" dirty="0">
                <a:latin typeface="Calibri"/>
                <a:cs typeface="Calibri"/>
              </a:rPr>
              <a:t>make</a:t>
            </a:r>
            <a:r>
              <a:rPr lang="en-US" b="1" spc="45" dirty="0">
                <a:latin typeface="Calibri"/>
                <a:cs typeface="Calibri"/>
              </a:rPr>
              <a:t> </a:t>
            </a:r>
            <a:r>
              <a:rPr lang="en-US" b="1" spc="48" dirty="0">
                <a:latin typeface="Calibri"/>
                <a:cs typeface="Calibri"/>
              </a:rPr>
              <a:t>sure</a:t>
            </a:r>
            <a:r>
              <a:rPr lang="en-US" b="1" spc="42" dirty="0">
                <a:latin typeface="Calibri"/>
                <a:cs typeface="Calibri"/>
              </a:rPr>
              <a:t> </a:t>
            </a:r>
            <a:r>
              <a:rPr lang="en-US" b="1" spc="58" dirty="0">
                <a:latin typeface="Calibri"/>
                <a:cs typeface="Calibri"/>
              </a:rPr>
              <a:t>no</a:t>
            </a:r>
            <a:r>
              <a:rPr lang="en-US" b="1" spc="38" dirty="0">
                <a:latin typeface="Calibri"/>
                <a:cs typeface="Calibri"/>
              </a:rPr>
              <a:t> </a:t>
            </a:r>
            <a:r>
              <a:rPr lang="en-US" b="1" spc="51" dirty="0">
                <a:latin typeface="Calibri"/>
                <a:cs typeface="Calibri"/>
              </a:rPr>
              <a:t>child</a:t>
            </a:r>
            <a:r>
              <a:rPr lang="en-US" b="1" spc="42" dirty="0">
                <a:latin typeface="Calibri"/>
                <a:cs typeface="Calibri"/>
              </a:rPr>
              <a:t> </a:t>
            </a:r>
            <a:r>
              <a:rPr lang="en-US" b="1" spc="51" dirty="0">
                <a:latin typeface="Calibri"/>
                <a:cs typeface="Calibri"/>
              </a:rPr>
              <a:t>feels</a:t>
            </a:r>
            <a:r>
              <a:rPr lang="en-US" b="1" spc="38" dirty="0">
                <a:latin typeface="Calibri"/>
                <a:cs typeface="Calibri"/>
              </a:rPr>
              <a:t> </a:t>
            </a:r>
            <a:r>
              <a:rPr lang="en-US" b="1" spc="42" dirty="0">
                <a:latin typeface="Calibri"/>
                <a:cs typeface="Calibri"/>
              </a:rPr>
              <a:t>forgotten</a:t>
            </a:r>
            <a:r>
              <a:rPr lang="en-US" spc="42" dirty="0">
                <a:latin typeface="Calibri"/>
                <a:cs typeface="Calibri"/>
              </a:rPr>
              <a:t>.</a:t>
            </a:r>
            <a:endParaRPr lang="en-US" dirty="0">
              <a:latin typeface="Calibri"/>
              <a:cs typeface="Calibri"/>
            </a:endParaRPr>
          </a:p>
          <a:p>
            <a:pPr marL="8145">
              <a:lnSpc>
                <a:spcPct val="100000"/>
              </a:lnSpc>
              <a:spcBef>
                <a:spcPts val="6"/>
              </a:spcBef>
            </a:pPr>
            <a:r>
              <a:rPr lang="en-US" spc="71" dirty="0">
                <a:latin typeface="Calibri"/>
                <a:cs typeface="Calibri"/>
              </a:rPr>
              <a:t>And</a:t>
            </a:r>
            <a:r>
              <a:rPr lang="en-US" spc="29" dirty="0">
                <a:latin typeface="Calibri"/>
                <a:cs typeface="Calibri"/>
              </a:rPr>
              <a:t> </a:t>
            </a:r>
            <a:r>
              <a:rPr lang="en-US" spc="35" dirty="0">
                <a:latin typeface="Calibri"/>
                <a:cs typeface="Calibri"/>
              </a:rPr>
              <a:t>sometimes,</a:t>
            </a:r>
            <a:r>
              <a:rPr lang="en-US" spc="32" dirty="0">
                <a:latin typeface="Calibri"/>
                <a:cs typeface="Calibri"/>
              </a:rPr>
              <a:t> </a:t>
            </a:r>
            <a:r>
              <a:rPr lang="en-US" dirty="0">
                <a:latin typeface="Calibri"/>
                <a:cs typeface="Calibri"/>
              </a:rPr>
              <a:t>that’s</a:t>
            </a:r>
            <a:r>
              <a:rPr lang="en-US" spc="38" dirty="0">
                <a:latin typeface="Calibri"/>
                <a:cs typeface="Calibri"/>
              </a:rPr>
              <a:t> </a:t>
            </a:r>
            <a:r>
              <a:rPr lang="en-US" b="1" spc="58" dirty="0">
                <a:latin typeface="Calibri"/>
                <a:cs typeface="Calibri"/>
              </a:rPr>
              <a:t>more</a:t>
            </a:r>
            <a:r>
              <a:rPr lang="en-US" b="1" spc="35" dirty="0">
                <a:latin typeface="Calibri"/>
                <a:cs typeface="Calibri"/>
              </a:rPr>
              <a:t> </a:t>
            </a:r>
            <a:r>
              <a:rPr lang="en-US" b="1" spc="58" dirty="0">
                <a:latin typeface="Calibri"/>
                <a:cs typeface="Calibri"/>
              </a:rPr>
              <a:t>powerful</a:t>
            </a:r>
            <a:r>
              <a:rPr lang="en-US" b="1" spc="32" dirty="0">
                <a:latin typeface="Calibri"/>
                <a:cs typeface="Calibri"/>
              </a:rPr>
              <a:t> </a:t>
            </a:r>
            <a:r>
              <a:rPr lang="en-US" b="1" spc="45" dirty="0">
                <a:latin typeface="Calibri"/>
                <a:cs typeface="Calibri"/>
              </a:rPr>
              <a:t>than</a:t>
            </a:r>
            <a:r>
              <a:rPr lang="en-US" b="1" spc="29" dirty="0">
                <a:latin typeface="Calibri"/>
                <a:cs typeface="Calibri"/>
              </a:rPr>
              <a:t> </a:t>
            </a:r>
            <a:r>
              <a:rPr lang="en-US" b="1" spc="45" dirty="0">
                <a:latin typeface="Calibri"/>
                <a:cs typeface="Calibri"/>
              </a:rPr>
              <a:t>you’ll</a:t>
            </a:r>
            <a:r>
              <a:rPr lang="en-US" b="1" spc="35" dirty="0">
                <a:latin typeface="Calibri"/>
                <a:cs typeface="Calibri"/>
              </a:rPr>
              <a:t> </a:t>
            </a:r>
            <a:r>
              <a:rPr lang="en-US" b="1" spc="58" dirty="0">
                <a:latin typeface="Calibri"/>
                <a:cs typeface="Calibri"/>
              </a:rPr>
              <a:t>ever</a:t>
            </a:r>
            <a:r>
              <a:rPr lang="en-US" b="1" spc="32" dirty="0">
                <a:latin typeface="Calibri"/>
                <a:cs typeface="Calibri"/>
              </a:rPr>
              <a:t> </a:t>
            </a:r>
            <a:r>
              <a:rPr lang="en-US" b="1" spc="48" dirty="0">
                <a:latin typeface="Calibri"/>
                <a:cs typeface="Calibri"/>
              </a:rPr>
              <a:t>know</a:t>
            </a:r>
            <a:r>
              <a:rPr lang="en-US" spc="48" dirty="0">
                <a:latin typeface="Calibri"/>
                <a:cs typeface="Calibri"/>
              </a:rPr>
              <a:t>.</a:t>
            </a:r>
            <a:endParaRPr lang="en-US" dirty="0">
              <a:latin typeface="Calibri"/>
              <a:cs typeface="Calibri"/>
            </a:endParaRPr>
          </a:p>
          <a:p>
            <a:pPr>
              <a:lnSpc>
                <a:spcPct val="100000"/>
              </a:lnSpc>
            </a:pPr>
            <a:endParaRPr lang="en-US" sz="1600" dirty="0">
              <a:latin typeface="Calibri"/>
              <a:cs typeface="Calibri"/>
            </a:endParaRPr>
          </a:p>
          <a:p>
            <a:pPr marL="8145">
              <a:lnSpc>
                <a:spcPct val="100000"/>
              </a:lnSpc>
            </a:pPr>
            <a:r>
              <a:rPr lang="en-US" sz="1600" b="1" spc="55" dirty="0">
                <a:solidFill>
                  <a:srgbClr val="C00000"/>
                </a:solidFill>
                <a:latin typeface="Calibri"/>
                <a:cs typeface="Calibri"/>
              </a:rPr>
              <a:t>"The</a:t>
            </a:r>
            <a:r>
              <a:rPr lang="en-US" sz="1600" b="1" spc="26" dirty="0">
                <a:solidFill>
                  <a:srgbClr val="C00000"/>
                </a:solidFill>
                <a:latin typeface="Calibri"/>
                <a:cs typeface="Calibri"/>
              </a:rPr>
              <a:t> </a:t>
            </a:r>
            <a:r>
              <a:rPr lang="en-US" sz="1600" b="1" spc="58" dirty="0">
                <a:solidFill>
                  <a:srgbClr val="C00000"/>
                </a:solidFill>
                <a:latin typeface="Calibri"/>
                <a:cs typeface="Calibri"/>
              </a:rPr>
              <a:t>best</a:t>
            </a:r>
            <a:r>
              <a:rPr lang="en-US" sz="1600" b="1" spc="16" dirty="0">
                <a:solidFill>
                  <a:srgbClr val="C00000"/>
                </a:solidFill>
                <a:latin typeface="Calibri"/>
                <a:cs typeface="Calibri"/>
              </a:rPr>
              <a:t> </a:t>
            </a:r>
            <a:r>
              <a:rPr lang="en-US" sz="1600" b="1" spc="55" dirty="0">
                <a:solidFill>
                  <a:srgbClr val="C00000"/>
                </a:solidFill>
                <a:latin typeface="Calibri"/>
                <a:cs typeface="Calibri"/>
              </a:rPr>
              <a:t>gift</a:t>
            </a:r>
            <a:r>
              <a:rPr lang="en-US" sz="1600" b="1" spc="22" dirty="0">
                <a:solidFill>
                  <a:srgbClr val="C00000"/>
                </a:solidFill>
                <a:latin typeface="Calibri"/>
                <a:cs typeface="Calibri"/>
              </a:rPr>
              <a:t> </a:t>
            </a:r>
            <a:r>
              <a:rPr lang="en-US" sz="1600" b="1" spc="80" dirty="0">
                <a:solidFill>
                  <a:srgbClr val="C00000"/>
                </a:solidFill>
                <a:latin typeface="Calibri"/>
                <a:cs typeface="Calibri"/>
              </a:rPr>
              <a:t>we</a:t>
            </a:r>
            <a:r>
              <a:rPr lang="en-US" sz="1600" b="1" spc="26" dirty="0">
                <a:solidFill>
                  <a:srgbClr val="C00000"/>
                </a:solidFill>
                <a:latin typeface="Calibri"/>
                <a:cs typeface="Calibri"/>
              </a:rPr>
              <a:t> </a:t>
            </a:r>
            <a:r>
              <a:rPr lang="en-US" sz="1600" b="1" spc="55" dirty="0">
                <a:solidFill>
                  <a:srgbClr val="C00000"/>
                </a:solidFill>
                <a:latin typeface="Calibri"/>
                <a:cs typeface="Calibri"/>
              </a:rPr>
              <a:t>can</a:t>
            </a:r>
            <a:r>
              <a:rPr lang="en-US" sz="1600" b="1" spc="26" dirty="0">
                <a:solidFill>
                  <a:srgbClr val="C00000"/>
                </a:solidFill>
                <a:latin typeface="Calibri"/>
                <a:cs typeface="Calibri"/>
              </a:rPr>
              <a:t> </a:t>
            </a:r>
            <a:r>
              <a:rPr lang="en-US" sz="1600" b="1" spc="45" dirty="0">
                <a:solidFill>
                  <a:srgbClr val="C00000"/>
                </a:solidFill>
                <a:latin typeface="Calibri"/>
                <a:cs typeface="Calibri"/>
              </a:rPr>
              <a:t>offer</a:t>
            </a:r>
            <a:r>
              <a:rPr lang="en-US" sz="1600" b="1" spc="26" dirty="0">
                <a:solidFill>
                  <a:srgbClr val="C00000"/>
                </a:solidFill>
                <a:latin typeface="Calibri"/>
                <a:cs typeface="Calibri"/>
              </a:rPr>
              <a:t> </a:t>
            </a:r>
            <a:r>
              <a:rPr lang="en-US" sz="1600" b="1" spc="45" dirty="0">
                <a:solidFill>
                  <a:srgbClr val="C00000"/>
                </a:solidFill>
                <a:latin typeface="Calibri"/>
                <a:cs typeface="Calibri"/>
              </a:rPr>
              <a:t>is</a:t>
            </a:r>
            <a:r>
              <a:rPr lang="en-US" sz="1600" b="1" spc="22" dirty="0">
                <a:solidFill>
                  <a:srgbClr val="C00000"/>
                </a:solidFill>
                <a:latin typeface="Calibri"/>
                <a:cs typeface="Calibri"/>
              </a:rPr>
              <a:t> </a:t>
            </a:r>
            <a:r>
              <a:rPr lang="en-US" sz="1600" b="1" spc="58" dirty="0">
                <a:solidFill>
                  <a:srgbClr val="C00000"/>
                </a:solidFill>
                <a:latin typeface="Calibri"/>
                <a:cs typeface="Calibri"/>
              </a:rPr>
              <a:t>presence,</a:t>
            </a:r>
            <a:r>
              <a:rPr lang="en-US" sz="1600" b="1" spc="22" dirty="0">
                <a:solidFill>
                  <a:srgbClr val="C00000"/>
                </a:solidFill>
                <a:latin typeface="Calibri"/>
                <a:cs typeface="Calibri"/>
              </a:rPr>
              <a:t> </a:t>
            </a:r>
            <a:r>
              <a:rPr lang="en-US" sz="1600" b="1" spc="48" dirty="0">
                <a:solidFill>
                  <a:srgbClr val="C00000"/>
                </a:solidFill>
                <a:latin typeface="Calibri"/>
                <a:cs typeface="Calibri"/>
              </a:rPr>
              <a:t>care,</a:t>
            </a:r>
            <a:r>
              <a:rPr lang="en-US" sz="1600" b="1" spc="16" dirty="0">
                <a:solidFill>
                  <a:srgbClr val="C00000"/>
                </a:solidFill>
                <a:latin typeface="Calibri"/>
                <a:cs typeface="Calibri"/>
              </a:rPr>
              <a:t> </a:t>
            </a:r>
            <a:r>
              <a:rPr lang="en-US" sz="1600" b="1" spc="64" dirty="0">
                <a:solidFill>
                  <a:srgbClr val="C00000"/>
                </a:solidFill>
                <a:latin typeface="Calibri"/>
                <a:cs typeface="Calibri"/>
              </a:rPr>
              <a:t>and</a:t>
            </a:r>
            <a:r>
              <a:rPr lang="en-US" sz="1600" b="1" spc="16" dirty="0">
                <a:solidFill>
                  <a:srgbClr val="C00000"/>
                </a:solidFill>
                <a:latin typeface="Calibri"/>
                <a:cs typeface="Calibri"/>
              </a:rPr>
              <a:t> </a:t>
            </a:r>
            <a:r>
              <a:rPr lang="en-US" sz="1600" b="1" spc="55" dirty="0">
                <a:solidFill>
                  <a:srgbClr val="C00000"/>
                </a:solidFill>
                <a:latin typeface="Calibri"/>
                <a:cs typeface="Calibri"/>
              </a:rPr>
              <a:t>a</a:t>
            </a:r>
            <a:r>
              <a:rPr lang="en-US" sz="1600" b="1" spc="26" dirty="0">
                <a:solidFill>
                  <a:srgbClr val="C00000"/>
                </a:solidFill>
                <a:latin typeface="Calibri"/>
                <a:cs typeface="Calibri"/>
              </a:rPr>
              <a:t> </a:t>
            </a:r>
            <a:r>
              <a:rPr lang="en-US" sz="1600" b="1" spc="61" dirty="0">
                <a:solidFill>
                  <a:srgbClr val="C00000"/>
                </a:solidFill>
                <a:latin typeface="Calibri"/>
                <a:cs typeface="Calibri"/>
              </a:rPr>
              <a:t>sense</a:t>
            </a:r>
            <a:r>
              <a:rPr lang="en-US" sz="1600" b="1" spc="22" dirty="0">
                <a:solidFill>
                  <a:srgbClr val="C00000"/>
                </a:solidFill>
                <a:latin typeface="Calibri"/>
                <a:cs typeface="Calibri"/>
              </a:rPr>
              <a:t> </a:t>
            </a:r>
            <a:r>
              <a:rPr lang="en-US" sz="1600" b="1" spc="51" dirty="0">
                <a:solidFill>
                  <a:srgbClr val="C00000"/>
                </a:solidFill>
                <a:latin typeface="Calibri"/>
                <a:cs typeface="Calibri"/>
              </a:rPr>
              <a:t>of</a:t>
            </a:r>
            <a:r>
              <a:rPr lang="en-US" sz="1600" b="1" spc="19" dirty="0">
                <a:solidFill>
                  <a:srgbClr val="C00000"/>
                </a:solidFill>
                <a:latin typeface="Calibri"/>
                <a:cs typeface="Calibri"/>
              </a:rPr>
              <a:t> </a:t>
            </a:r>
            <a:r>
              <a:rPr lang="en-US" sz="1600" b="1" spc="71" dirty="0">
                <a:solidFill>
                  <a:srgbClr val="C00000"/>
                </a:solidFill>
                <a:latin typeface="Calibri"/>
                <a:cs typeface="Calibri"/>
              </a:rPr>
              <a:t>belonging</a:t>
            </a:r>
            <a:r>
              <a:rPr lang="en-US" sz="1600" b="1" spc="48" dirty="0">
                <a:solidFill>
                  <a:srgbClr val="C00000"/>
                </a:solidFill>
                <a:latin typeface="Calibri"/>
                <a:cs typeface="Calibri"/>
              </a:rPr>
              <a:t> </a:t>
            </a:r>
            <a:r>
              <a:rPr lang="en-US" sz="1600" b="1" spc="-237" dirty="0">
                <a:solidFill>
                  <a:srgbClr val="C00000"/>
                </a:solidFill>
                <a:latin typeface="Calibri"/>
                <a:cs typeface="Calibri"/>
              </a:rPr>
              <a:t>—</a:t>
            </a:r>
            <a:r>
              <a:rPr lang="en-US" sz="1600" b="1" spc="22" dirty="0">
                <a:solidFill>
                  <a:srgbClr val="C00000"/>
                </a:solidFill>
                <a:latin typeface="Calibri"/>
                <a:cs typeface="Calibri"/>
              </a:rPr>
              <a:t> </a:t>
            </a:r>
            <a:r>
              <a:rPr lang="en-US" sz="1600" b="1" spc="42" dirty="0">
                <a:solidFill>
                  <a:srgbClr val="C00000"/>
                </a:solidFill>
                <a:latin typeface="Calibri"/>
                <a:cs typeface="Calibri"/>
              </a:rPr>
              <a:t>for</a:t>
            </a:r>
            <a:r>
              <a:rPr lang="en-US" sz="1600" b="1" spc="22" dirty="0">
                <a:solidFill>
                  <a:srgbClr val="C00000"/>
                </a:solidFill>
                <a:latin typeface="Calibri"/>
                <a:cs typeface="Calibri"/>
              </a:rPr>
              <a:t> </a:t>
            </a:r>
            <a:r>
              <a:rPr lang="en-US" sz="1600" b="1" spc="61" dirty="0">
                <a:solidFill>
                  <a:srgbClr val="C00000"/>
                </a:solidFill>
                <a:latin typeface="Calibri"/>
                <a:cs typeface="Calibri"/>
              </a:rPr>
              <a:t>every</a:t>
            </a:r>
            <a:r>
              <a:rPr lang="en-US" sz="1600" b="1" spc="16" dirty="0">
                <a:solidFill>
                  <a:srgbClr val="C00000"/>
                </a:solidFill>
                <a:latin typeface="Calibri"/>
                <a:cs typeface="Calibri"/>
              </a:rPr>
              <a:t> </a:t>
            </a:r>
            <a:r>
              <a:rPr lang="en-US" sz="1600" b="1" spc="38" dirty="0">
                <a:solidFill>
                  <a:srgbClr val="C00000"/>
                </a:solidFill>
                <a:latin typeface="Calibri"/>
                <a:cs typeface="Calibri"/>
              </a:rPr>
              <a:t>child."</a:t>
            </a:r>
            <a:endParaRPr lang="en-US" sz="1600" dirty="0">
              <a:latin typeface="Calibri"/>
              <a:cs typeface="Calibri"/>
            </a:endParaRPr>
          </a:p>
        </p:txBody>
      </p:sp>
    </p:spTree>
    <p:extLst>
      <p:ext uri="{BB962C8B-B14F-4D97-AF65-F5344CB8AC3E}">
        <p14:creationId xmlns:p14="http://schemas.microsoft.com/office/powerpoint/2010/main" val="1568499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9C3C5-937D-5408-31B6-C108114762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DD9138-6B44-FF3B-48B0-A61BEA3BFF32}"/>
              </a:ext>
            </a:extLst>
          </p:cNvPr>
          <p:cNvSpPr>
            <a:spLocks noGrp="1"/>
          </p:cNvSpPr>
          <p:nvPr>
            <p:ph type="title"/>
          </p:nvPr>
        </p:nvSpPr>
        <p:spPr>
          <a:xfrm>
            <a:off x="1417637" y="-1143000"/>
            <a:ext cx="7269161" cy="1143000"/>
          </a:xfrm>
        </p:spPr>
        <p:txBody>
          <a:bodyPr lIns="91425" tIns="91425" rIns="91425" bIns="91425" anchor="b" anchorCtr="0"/>
          <a:lstStyle/>
          <a:p>
            <a:r>
              <a:rPr lang="en-GB" dirty="0"/>
              <a:t>Secondary school activities 5</a:t>
            </a:r>
          </a:p>
        </p:txBody>
      </p:sp>
      <p:pic>
        <p:nvPicPr>
          <p:cNvPr id="2" name="object 3">
            <a:extLst>
              <a:ext uri="{FF2B5EF4-FFF2-40B4-BE49-F238E27FC236}">
                <a16:creationId xmlns:a16="http://schemas.microsoft.com/office/drawing/2014/main" id="{06D8D2B4-613B-9C36-9C3D-46E7342B8026}"/>
              </a:ext>
              <a:ext uri="{C183D7F6-B498-43B3-948B-1728B52AA6E4}">
                <adec:decorative xmlns:adec="http://schemas.microsoft.com/office/drawing/2017/decorative" val="1"/>
              </a:ext>
            </a:extLst>
          </p:cNvPr>
          <p:cNvPicPr/>
          <p:nvPr/>
        </p:nvPicPr>
        <p:blipFill>
          <a:blip r:embed="rId2" cstate="print"/>
          <a:stretch>
            <a:fillRect/>
          </a:stretch>
        </p:blipFill>
        <p:spPr>
          <a:xfrm>
            <a:off x="179512" y="484292"/>
            <a:ext cx="8784975" cy="937069"/>
          </a:xfrm>
          <a:prstGeom prst="rect">
            <a:avLst/>
          </a:prstGeom>
        </p:spPr>
      </p:pic>
      <p:sp>
        <p:nvSpPr>
          <p:cNvPr id="6" name="TextBox 5">
            <a:extLst>
              <a:ext uri="{FF2B5EF4-FFF2-40B4-BE49-F238E27FC236}">
                <a16:creationId xmlns:a16="http://schemas.microsoft.com/office/drawing/2014/main" id="{823078B0-4D28-501B-AA8C-DA1D958C2118}"/>
              </a:ext>
            </a:extLst>
          </p:cNvPr>
          <p:cNvSpPr txBox="1"/>
          <p:nvPr/>
        </p:nvSpPr>
        <p:spPr>
          <a:xfrm>
            <a:off x="2123728" y="534969"/>
            <a:ext cx="4572000" cy="954107"/>
          </a:xfrm>
          <a:prstGeom prst="rect">
            <a:avLst/>
          </a:prstGeom>
          <a:noFill/>
        </p:spPr>
        <p:txBody>
          <a:bodyPr wrap="square">
            <a:spAutoFit/>
          </a:bodyPr>
          <a:lstStyle/>
          <a:p>
            <a:pPr marL="8145" algn="ctr">
              <a:spcBef>
                <a:spcPts val="61"/>
              </a:spcBef>
            </a:pPr>
            <a:r>
              <a:rPr lang="en-US" sz="2800" b="1" spc="58" dirty="0">
                <a:solidFill>
                  <a:schemeClr val="bg1"/>
                </a:solidFill>
                <a:latin typeface="Calibri"/>
                <a:cs typeface="Calibri"/>
              </a:rPr>
              <a:t>Further</a:t>
            </a:r>
            <a:r>
              <a:rPr lang="en-US" sz="2800" b="1" spc="19" dirty="0">
                <a:solidFill>
                  <a:schemeClr val="bg1"/>
                </a:solidFill>
                <a:latin typeface="Calibri"/>
                <a:cs typeface="Calibri"/>
              </a:rPr>
              <a:t> </a:t>
            </a:r>
            <a:r>
              <a:rPr lang="en-US" sz="2800" b="1" spc="71" dirty="0">
                <a:solidFill>
                  <a:schemeClr val="bg1"/>
                </a:solidFill>
                <a:latin typeface="Calibri"/>
                <a:cs typeface="Calibri"/>
              </a:rPr>
              <a:t>Resources</a:t>
            </a:r>
            <a:r>
              <a:rPr lang="en-US" sz="2800" b="1" spc="19" dirty="0">
                <a:solidFill>
                  <a:schemeClr val="bg1"/>
                </a:solidFill>
                <a:latin typeface="Calibri"/>
                <a:cs typeface="Calibri"/>
              </a:rPr>
              <a:t> </a:t>
            </a:r>
            <a:r>
              <a:rPr lang="en-US" sz="2800" b="1" spc="77" dirty="0">
                <a:solidFill>
                  <a:schemeClr val="bg1"/>
                </a:solidFill>
                <a:latin typeface="Calibri"/>
                <a:cs typeface="Calibri"/>
              </a:rPr>
              <a:t>and</a:t>
            </a:r>
            <a:r>
              <a:rPr lang="en-US" sz="2800" b="1" spc="26" dirty="0">
                <a:solidFill>
                  <a:schemeClr val="bg1"/>
                </a:solidFill>
                <a:latin typeface="Calibri"/>
                <a:cs typeface="Calibri"/>
              </a:rPr>
              <a:t> </a:t>
            </a:r>
            <a:r>
              <a:rPr lang="en-US" sz="2800" b="1" spc="64" dirty="0">
                <a:solidFill>
                  <a:schemeClr val="bg1"/>
                </a:solidFill>
                <a:latin typeface="Calibri"/>
                <a:cs typeface="Calibri"/>
              </a:rPr>
              <a:t>Support</a:t>
            </a:r>
            <a:endParaRPr lang="en-GB" sz="2800" dirty="0">
              <a:solidFill>
                <a:schemeClr val="bg1"/>
              </a:solidFill>
              <a:latin typeface="Calibri"/>
              <a:cs typeface="Calibri"/>
            </a:endParaRPr>
          </a:p>
        </p:txBody>
      </p:sp>
      <p:sp>
        <p:nvSpPr>
          <p:cNvPr id="10" name="TextBox 9">
            <a:extLst>
              <a:ext uri="{FF2B5EF4-FFF2-40B4-BE49-F238E27FC236}">
                <a16:creationId xmlns:a16="http://schemas.microsoft.com/office/drawing/2014/main" id="{3373599D-1203-DFFE-23B5-D68254E4B633}"/>
              </a:ext>
            </a:extLst>
          </p:cNvPr>
          <p:cNvSpPr txBox="1"/>
          <p:nvPr/>
        </p:nvSpPr>
        <p:spPr>
          <a:xfrm>
            <a:off x="107504" y="1556792"/>
            <a:ext cx="8856983" cy="4506234"/>
          </a:xfrm>
          <a:prstGeom prst="rect">
            <a:avLst/>
          </a:prstGeom>
          <a:noFill/>
        </p:spPr>
        <p:txBody>
          <a:bodyPr wrap="square">
            <a:spAutoFit/>
          </a:bodyPr>
          <a:lstStyle/>
          <a:p>
            <a:pPr marL="8145" marR="1753106">
              <a:lnSpc>
                <a:spcPct val="101000"/>
              </a:lnSpc>
              <a:spcBef>
                <a:spcPts val="55"/>
              </a:spcBef>
            </a:pPr>
            <a:r>
              <a:rPr lang="en-US" sz="2000" u="sng" spc="32" dirty="0">
                <a:solidFill>
                  <a:srgbClr val="0000FF"/>
                </a:solidFill>
                <a:uFill>
                  <a:solidFill>
                    <a:srgbClr val="0000FF"/>
                  </a:solidFill>
                </a:uFill>
                <a:latin typeface="Calibri"/>
                <a:cs typeface="Calibri"/>
                <a:hlinkClick r:id="rId3"/>
              </a:rPr>
              <a:t>https://beaconhouse.org.uk/resources/</a:t>
            </a:r>
            <a:r>
              <a:rPr lang="en-US" sz="2000" spc="112" dirty="0">
                <a:solidFill>
                  <a:srgbClr val="0000FF"/>
                </a:solidFill>
                <a:latin typeface="Calibri"/>
                <a:cs typeface="Calibri"/>
              </a:rPr>
              <a:t> </a:t>
            </a:r>
            <a:r>
              <a:rPr lang="en-US" sz="2000" spc="32" dirty="0">
                <a:solidFill>
                  <a:srgbClr val="C00000"/>
                </a:solidFill>
                <a:latin typeface="Calibri"/>
                <a:cs typeface="Calibri"/>
              </a:rPr>
              <a:t>(see</a:t>
            </a:r>
            <a:r>
              <a:rPr lang="en-US" sz="2000" spc="99" dirty="0">
                <a:solidFill>
                  <a:srgbClr val="C00000"/>
                </a:solidFill>
                <a:latin typeface="Calibri"/>
                <a:cs typeface="Calibri"/>
              </a:rPr>
              <a:t> </a:t>
            </a:r>
            <a:r>
              <a:rPr lang="en-US" sz="2000" dirty="0">
                <a:solidFill>
                  <a:srgbClr val="C00000"/>
                </a:solidFill>
                <a:latin typeface="Calibri"/>
                <a:cs typeface="Calibri"/>
              </a:rPr>
              <a:t>Winter</a:t>
            </a:r>
            <a:r>
              <a:rPr lang="en-US" sz="2000" spc="99" dirty="0">
                <a:solidFill>
                  <a:srgbClr val="C00000"/>
                </a:solidFill>
                <a:latin typeface="Calibri"/>
                <a:cs typeface="Calibri"/>
              </a:rPr>
              <a:t> </a:t>
            </a:r>
            <a:r>
              <a:rPr lang="en-US" sz="2000" spc="29" dirty="0">
                <a:solidFill>
                  <a:srgbClr val="C00000"/>
                </a:solidFill>
                <a:latin typeface="Calibri"/>
                <a:cs typeface="Calibri"/>
              </a:rPr>
              <a:t>Resources) </a:t>
            </a:r>
            <a:r>
              <a:rPr lang="en-US" sz="2000" u="sng" spc="90" dirty="0">
                <a:solidFill>
                  <a:srgbClr val="0000FF"/>
                </a:solidFill>
                <a:uFill>
                  <a:solidFill>
                    <a:srgbClr val="0000FF"/>
                  </a:solidFill>
                </a:uFill>
                <a:latin typeface="Calibri"/>
                <a:cs typeface="Calibri"/>
                <a:hlinkClick r:id="rId4"/>
              </a:rPr>
              <a:t>A</a:t>
            </a:r>
            <a:r>
              <a:rPr lang="en-US" sz="2000" u="sng" spc="32" dirty="0">
                <a:solidFill>
                  <a:srgbClr val="0000FF"/>
                </a:solidFill>
                <a:uFill>
                  <a:solidFill>
                    <a:srgbClr val="0000FF"/>
                  </a:solidFill>
                </a:uFill>
                <a:latin typeface="Calibri"/>
                <a:cs typeface="Calibri"/>
                <a:hlinkClick r:id="rId4"/>
              </a:rPr>
              <a:t> </a:t>
            </a:r>
            <a:r>
              <a:rPr lang="en-US" sz="2000" u="sng" spc="38" dirty="0">
                <a:solidFill>
                  <a:srgbClr val="0000FF"/>
                </a:solidFill>
                <a:uFill>
                  <a:solidFill>
                    <a:srgbClr val="0000FF"/>
                  </a:solidFill>
                </a:uFill>
                <a:latin typeface="Calibri"/>
                <a:cs typeface="Calibri"/>
                <a:hlinkClick r:id="rId4"/>
              </a:rPr>
              <a:t>Trauma</a:t>
            </a:r>
            <a:r>
              <a:rPr lang="en-US" sz="2000" u="sng" spc="32" dirty="0">
                <a:solidFill>
                  <a:srgbClr val="0000FF"/>
                </a:solidFill>
                <a:uFill>
                  <a:solidFill>
                    <a:srgbClr val="0000FF"/>
                  </a:solidFill>
                </a:uFill>
                <a:latin typeface="Calibri"/>
                <a:cs typeface="Calibri"/>
                <a:hlinkClick r:id="rId4"/>
              </a:rPr>
              <a:t> </a:t>
            </a:r>
            <a:r>
              <a:rPr lang="en-US" sz="2000" u="sng" spc="35" dirty="0">
                <a:solidFill>
                  <a:srgbClr val="0000FF"/>
                </a:solidFill>
                <a:uFill>
                  <a:solidFill>
                    <a:srgbClr val="0000FF"/>
                  </a:solidFill>
                </a:uFill>
                <a:latin typeface="Calibri"/>
                <a:cs typeface="Calibri"/>
                <a:hlinkClick r:id="rId4"/>
              </a:rPr>
              <a:t>Informed</a:t>
            </a:r>
            <a:r>
              <a:rPr lang="en-US" sz="2000" u="sng" spc="32" dirty="0">
                <a:solidFill>
                  <a:srgbClr val="0000FF"/>
                </a:solidFill>
                <a:uFill>
                  <a:solidFill>
                    <a:srgbClr val="0000FF"/>
                  </a:solidFill>
                </a:uFill>
                <a:latin typeface="Calibri"/>
                <a:cs typeface="Calibri"/>
                <a:hlinkClick r:id="rId4"/>
              </a:rPr>
              <a:t> </a:t>
            </a:r>
            <a:r>
              <a:rPr lang="en-US" sz="2000" u="sng" spc="58" dirty="0">
                <a:solidFill>
                  <a:srgbClr val="0000FF"/>
                </a:solidFill>
                <a:uFill>
                  <a:solidFill>
                    <a:srgbClr val="0000FF"/>
                  </a:solidFill>
                </a:uFill>
                <a:latin typeface="Calibri"/>
                <a:cs typeface="Calibri"/>
                <a:hlinkClick r:id="rId4"/>
              </a:rPr>
              <a:t>Approach</a:t>
            </a:r>
            <a:r>
              <a:rPr lang="en-US" sz="2000" u="sng" spc="35" dirty="0">
                <a:solidFill>
                  <a:srgbClr val="0000FF"/>
                </a:solidFill>
                <a:uFill>
                  <a:solidFill>
                    <a:srgbClr val="0000FF"/>
                  </a:solidFill>
                </a:uFill>
                <a:latin typeface="Calibri"/>
                <a:cs typeface="Calibri"/>
                <a:hlinkClick r:id="rId4"/>
              </a:rPr>
              <a:t> </a:t>
            </a:r>
            <a:r>
              <a:rPr lang="en-US" sz="2000" u="sng" dirty="0">
                <a:solidFill>
                  <a:srgbClr val="0000FF"/>
                </a:solidFill>
                <a:uFill>
                  <a:solidFill>
                    <a:srgbClr val="0000FF"/>
                  </a:solidFill>
                </a:uFill>
                <a:latin typeface="Calibri"/>
                <a:cs typeface="Calibri"/>
                <a:hlinkClick r:id="rId4"/>
              </a:rPr>
              <a:t>to</a:t>
            </a:r>
            <a:r>
              <a:rPr lang="en-US" sz="2000" u="sng" spc="32" dirty="0">
                <a:solidFill>
                  <a:srgbClr val="0000FF"/>
                </a:solidFill>
                <a:uFill>
                  <a:solidFill>
                    <a:srgbClr val="0000FF"/>
                  </a:solidFill>
                </a:uFill>
                <a:latin typeface="Calibri"/>
                <a:cs typeface="Calibri"/>
                <a:hlinkClick r:id="rId4"/>
              </a:rPr>
              <a:t> Christmas</a:t>
            </a:r>
            <a:endParaRPr lang="en-US" sz="2000" dirty="0">
              <a:latin typeface="Calibri"/>
              <a:cs typeface="Calibri"/>
            </a:endParaRPr>
          </a:p>
          <a:p>
            <a:pPr marL="8145" marR="3691092">
              <a:lnSpc>
                <a:spcPct val="100800"/>
              </a:lnSpc>
              <a:spcBef>
                <a:spcPts val="10"/>
              </a:spcBef>
            </a:pPr>
            <a:r>
              <a:rPr lang="en-US" sz="2000" u="sng" spc="61" dirty="0">
                <a:solidFill>
                  <a:srgbClr val="0000FF"/>
                </a:solidFill>
                <a:uFill>
                  <a:solidFill>
                    <a:srgbClr val="0000FF"/>
                  </a:solidFill>
                </a:uFill>
                <a:latin typeface="Calibri"/>
                <a:cs typeface="Calibri"/>
                <a:hlinkClick r:id="rId5"/>
              </a:rPr>
              <a:t>UK</a:t>
            </a:r>
            <a:r>
              <a:rPr lang="en-US" sz="2000" u="sng" spc="22" dirty="0">
                <a:solidFill>
                  <a:srgbClr val="0000FF"/>
                </a:solidFill>
                <a:uFill>
                  <a:solidFill>
                    <a:srgbClr val="0000FF"/>
                  </a:solidFill>
                </a:uFill>
                <a:latin typeface="Calibri"/>
                <a:cs typeface="Calibri"/>
                <a:hlinkClick r:id="rId5"/>
              </a:rPr>
              <a:t> </a:t>
            </a:r>
            <a:r>
              <a:rPr lang="en-US" sz="2000" u="sng" spc="38" dirty="0">
                <a:solidFill>
                  <a:srgbClr val="0000FF"/>
                </a:solidFill>
                <a:uFill>
                  <a:solidFill>
                    <a:srgbClr val="0000FF"/>
                  </a:solidFill>
                </a:uFill>
                <a:latin typeface="Calibri"/>
                <a:cs typeface="Calibri"/>
                <a:hlinkClick r:id="rId5"/>
              </a:rPr>
              <a:t>Trauma</a:t>
            </a:r>
            <a:r>
              <a:rPr lang="en-US" sz="2000" u="sng" spc="19" dirty="0">
                <a:solidFill>
                  <a:srgbClr val="0000FF"/>
                </a:solidFill>
                <a:uFill>
                  <a:solidFill>
                    <a:srgbClr val="0000FF"/>
                  </a:solidFill>
                </a:uFill>
                <a:latin typeface="Calibri"/>
                <a:cs typeface="Calibri"/>
                <a:hlinkClick r:id="rId5"/>
              </a:rPr>
              <a:t> </a:t>
            </a:r>
            <a:r>
              <a:rPr lang="en-US" sz="2000" u="sng" spc="45" dirty="0">
                <a:solidFill>
                  <a:srgbClr val="0000FF"/>
                </a:solidFill>
                <a:uFill>
                  <a:solidFill>
                    <a:srgbClr val="0000FF"/>
                  </a:solidFill>
                </a:uFill>
                <a:latin typeface="Calibri"/>
                <a:cs typeface="Calibri"/>
                <a:hlinkClick r:id="rId5"/>
              </a:rPr>
              <a:t>Council</a:t>
            </a:r>
            <a:r>
              <a:rPr lang="en-US" sz="2000" spc="45" dirty="0">
                <a:solidFill>
                  <a:srgbClr val="0000FF"/>
                </a:solidFill>
                <a:latin typeface="Calibri"/>
                <a:cs typeface="Calibri"/>
              </a:rPr>
              <a:t> </a:t>
            </a:r>
            <a:r>
              <a:rPr lang="en-US" sz="2000" u="sng" spc="87" dirty="0">
                <a:solidFill>
                  <a:srgbClr val="0000FF"/>
                </a:solidFill>
                <a:uFill>
                  <a:solidFill>
                    <a:srgbClr val="0000FF"/>
                  </a:solidFill>
                </a:uFill>
                <a:latin typeface="Calibri"/>
                <a:cs typeface="Calibri"/>
                <a:hlinkClick r:id="rId6"/>
              </a:rPr>
              <a:t>PACE</a:t>
            </a:r>
            <a:r>
              <a:rPr lang="en-US" sz="2000" u="sng" spc="29" dirty="0">
                <a:solidFill>
                  <a:srgbClr val="0000FF"/>
                </a:solidFill>
                <a:uFill>
                  <a:solidFill>
                    <a:srgbClr val="0000FF"/>
                  </a:solidFill>
                </a:uFill>
                <a:latin typeface="Calibri"/>
                <a:cs typeface="Calibri"/>
                <a:hlinkClick r:id="rId6"/>
              </a:rPr>
              <a:t> </a:t>
            </a:r>
            <a:r>
              <a:rPr lang="en-US" sz="2000" u="sng" dirty="0">
                <a:solidFill>
                  <a:srgbClr val="0000FF"/>
                </a:solidFill>
                <a:uFill>
                  <a:solidFill>
                    <a:srgbClr val="0000FF"/>
                  </a:solidFill>
                </a:uFill>
                <a:latin typeface="Calibri"/>
                <a:cs typeface="Calibri"/>
                <a:hlinkClick r:id="rId6"/>
              </a:rPr>
              <a:t>at</a:t>
            </a:r>
            <a:r>
              <a:rPr lang="en-US" sz="2000" u="sng" spc="32" dirty="0">
                <a:solidFill>
                  <a:srgbClr val="0000FF"/>
                </a:solidFill>
                <a:uFill>
                  <a:solidFill>
                    <a:srgbClr val="0000FF"/>
                  </a:solidFill>
                </a:uFill>
                <a:latin typeface="Calibri"/>
                <a:cs typeface="Calibri"/>
                <a:hlinkClick r:id="rId6"/>
              </a:rPr>
              <a:t> Christmas</a:t>
            </a:r>
            <a:r>
              <a:rPr lang="en-US" sz="2000" spc="32" dirty="0">
                <a:solidFill>
                  <a:srgbClr val="0000FF"/>
                </a:solidFill>
                <a:latin typeface="Calibri"/>
                <a:cs typeface="Calibri"/>
              </a:rPr>
              <a:t> </a:t>
            </a:r>
            <a:r>
              <a:rPr lang="en-US" sz="2000" spc="29" dirty="0">
                <a:solidFill>
                  <a:srgbClr val="C00000"/>
                </a:solidFill>
                <a:latin typeface="Calibri"/>
                <a:cs typeface="Calibri"/>
              </a:rPr>
              <a:t>Bereavement:</a:t>
            </a:r>
            <a:endParaRPr lang="en-US" sz="2000" dirty="0">
              <a:latin typeface="Calibri"/>
              <a:cs typeface="Calibri"/>
            </a:endParaRPr>
          </a:p>
          <a:p>
            <a:pPr marL="8145" marR="1276652">
              <a:lnSpc>
                <a:spcPct val="100800"/>
              </a:lnSpc>
              <a:spcBef>
                <a:spcPts val="6"/>
              </a:spcBef>
            </a:pPr>
            <a:r>
              <a:rPr lang="en-US" sz="2000" u="sng" spc="45" dirty="0">
                <a:solidFill>
                  <a:srgbClr val="0000FF"/>
                </a:solidFill>
                <a:uFill>
                  <a:solidFill>
                    <a:srgbClr val="0000FF"/>
                  </a:solidFill>
                </a:uFill>
                <a:latin typeface="Calibri"/>
                <a:cs typeface="Calibri"/>
                <a:hlinkClick r:id="rId7"/>
              </a:rPr>
              <a:t>Free</a:t>
            </a:r>
            <a:r>
              <a:rPr lang="en-US" sz="2000" u="sng" spc="32" dirty="0">
                <a:solidFill>
                  <a:srgbClr val="0000FF"/>
                </a:solidFill>
                <a:uFill>
                  <a:solidFill>
                    <a:srgbClr val="0000FF"/>
                  </a:solidFill>
                </a:uFill>
                <a:latin typeface="Calibri"/>
                <a:cs typeface="Calibri"/>
                <a:hlinkClick r:id="rId7"/>
              </a:rPr>
              <a:t> </a:t>
            </a:r>
            <a:r>
              <a:rPr lang="en-US" sz="2000" u="sng" spc="48" dirty="0">
                <a:solidFill>
                  <a:srgbClr val="0000FF"/>
                </a:solidFill>
                <a:uFill>
                  <a:solidFill>
                    <a:srgbClr val="0000FF"/>
                  </a:solidFill>
                </a:uFill>
                <a:latin typeface="Calibri"/>
                <a:cs typeface="Calibri"/>
                <a:hlinkClick r:id="rId7"/>
              </a:rPr>
              <a:t>Online</a:t>
            </a:r>
            <a:r>
              <a:rPr lang="en-US" sz="2000" u="sng" spc="35" dirty="0">
                <a:solidFill>
                  <a:srgbClr val="0000FF"/>
                </a:solidFill>
                <a:uFill>
                  <a:solidFill>
                    <a:srgbClr val="0000FF"/>
                  </a:solidFill>
                </a:uFill>
                <a:latin typeface="Calibri"/>
                <a:cs typeface="Calibri"/>
                <a:hlinkClick r:id="rId7"/>
              </a:rPr>
              <a:t> </a:t>
            </a:r>
            <a:r>
              <a:rPr lang="en-US" sz="2000" u="sng" spc="38" dirty="0">
                <a:solidFill>
                  <a:srgbClr val="0000FF"/>
                </a:solidFill>
                <a:uFill>
                  <a:solidFill>
                    <a:srgbClr val="0000FF"/>
                  </a:solidFill>
                </a:uFill>
                <a:latin typeface="Calibri"/>
                <a:cs typeface="Calibri"/>
                <a:hlinkClick r:id="rId7"/>
              </a:rPr>
              <a:t>Bereavement </a:t>
            </a:r>
            <a:r>
              <a:rPr lang="en-US" sz="2000" u="sng" spc="42" dirty="0">
                <a:solidFill>
                  <a:srgbClr val="0000FF"/>
                </a:solidFill>
                <a:uFill>
                  <a:solidFill>
                    <a:srgbClr val="0000FF"/>
                  </a:solidFill>
                </a:uFill>
                <a:latin typeface="Calibri"/>
                <a:cs typeface="Calibri"/>
                <a:hlinkClick r:id="rId7"/>
              </a:rPr>
              <a:t>Training</a:t>
            </a:r>
            <a:r>
              <a:rPr lang="en-US" sz="2000" u="sng" spc="32" dirty="0">
                <a:solidFill>
                  <a:srgbClr val="0000FF"/>
                </a:solidFill>
                <a:uFill>
                  <a:solidFill>
                    <a:srgbClr val="0000FF"/>
                  </a:solidFill>
                </a:uFill>
                <a:latin typeface="Calibri"/>
                <a:cs typeface="Calibri"/>
                <a:hlinkClick r:id="rId7"/>
              </a:rPr>
              <a:t> </a:t>
            </a:r>
            <a:r>
              <a:rPr lang="en-US" sz="2000" u="sng" dirty="0">
                <a:solidFill>
                  <a:srgbClr val="0000FF"/>
                </a:solidFill>
                <a:uFill>
                  <a:solidFill>
                    <a:srgbClr val="0000FF"/>
                  </a:solidFill>
                </a:uFill>
                <a:latin typeface="Calibri"/>
                <a:cs typeface="Calibri"/>
                <a:hlinkClick r:id="rId7"/>
              </a:rPr>
              <a:t>for</a:t>
            </a:r>
            <a:r>
              <a:rPr lang="en-US" sz="2000" u="sng" spc="35" dirty="0">
                <a:solidFill>
                  <a:srgbClr val="0000FF"/>
                </a:solidFill>
                <a:uFill>
                  <a:solidFill>
                    <a:srgbClr val="0000FF"/>
                  </a:solidFill>
                </a:uFill>
                <a:latin typeface="Calibri"/>
                <a:cs typeface="Calibri"/>
                <a:hlinkClick r:id="rId7"/>
              </a:rPr>
              <a:t> </a:t>
            </a:r>
            <a:r>
              <a:rPr lang="en-US" sz="2000" u="sng" spc="48" dirty="0">
                <a:solidFill>
                  <a:srgbClr val="0000FF"/>
                </a:solidFill>
                <a:uFill>
                  <a:solidFill>
                    <a:srgbClr val="0000FF"/>
                  </a:solidFill>
                </a:uFill>
                <a:latin typeface="Calibri"/>
                <a:cs typeface="Calibri"/>
                <a:hlinkClick r:id="rId7"/>
              </a:rPr>
              <a:t>Schools</a:t>
            </a:r>
            <a:r>
              <a:rPr lang="en-US" sz="2000" u="sng" spc="32" dirty="0">
                <a:solidFill>
                  <a:srgbClr val="0000FF"/>
                </a:solidFill>
                <a:uFill>
                  <a:solidFill>
                    <a:srgbClr val="0000FF"/>
                  </a:solidFill>
                </a:uFill>
                <a:latin typeface="Calibri"/>
                <a:cs typeface="Calibri"/>
                <a:hlinkClick r:id="rId7"/>
              </a:rPr>
              <a:t> </a:t>
            </a:r>
            <a:r>
              <a:rPr lang="en-US" sz="2000" u="sng" spc="-186" dirty="0">
                <a:solidFill>
                  <a:srgbClr val="0000FF"/>
                </a:solidFill>
                <a:uFill>
                  <a:solidFill>
                    <a:srgbClr val="0000FF"/>
                  </a:solidFill>
                </a:uFill>
                <a:latin typeface="Calibri"/>
                <a:cs typeface="Calibri"/>
                <a:hlinkClick r:id="rId7"/>
              </a:rPr>
              <a:t>|</a:t>
            </a:r>
            <a:r>
              <a:rPr lang="en-US" sz="2000" u="sng" spc="35" dirty="0">
                <a:solidFill>
                  <a:srgbClr val="0000FF"/>
                </a:solidFill>
                <a:uFill>
                  <a:solidFill>
                    <a:srgbClr val="0000FF"/>
                  </a:solidFill>
                </a:uFill>
                <a:latin typeface="Calibri"/>
                <a:cs typeface="Calibri"/>
                <a:hlinkClick r:id="rId7"/>
              </a:rPr>
              <a:t> </a:t>
            </a:r>
            <a:r>
              <a:rPr lang="en-US" sz="2000" u="sng" spc="32" dirty="0">
                <a:solidFill>
                  <a:srgbClr val="0000FF"/>
                </a:solidFill>
                <a:uFill>
                  <a:solidFill>
                    <a:srgbClr val="0000FF"/>
                  </a:solidFill>
                </a:uFill>
                <a:latin typeface="Calibri"/>
                <a:cs typeface="Calibri"/>
                <a:hlinkClick r:id="rId7"/>
              </a:rPr>
              <a:t>Winston's </a:t>
            </a:r>
            <a:r>
              <a:rPr lang="en-US" sz="2000" u="sng" spc="26" dirty="0">
                <a:solidFill>
                  <a:srgbClr val="0000FF"/>
                </a:solidFill>
                <a:uFill>
                  <a:solidFill>
                    <a:srgbClr val="0000FF"/>
                  </a:solidFill>
                </a:uFill>
                <a:latin typeface="Calibri"/>
                <a:cs typeface="Calibri"/>
                <a:hlinkClick r:id="rId7"/>
              </a:rPr>
              <a:t>Wish</a:t>
            </a:r>
            <a:r>
              <a:rPr lang="en-US" sz="2000" spc="321" dirty="0">
                <a:solidFill>
                  <a:srgbClr val="0000FF"/>
                </a:solidFill>
                <a:latin typeface="Calibri"/>
                <a:cs typeface="Calibri"/>
              </a:rPr>
              <a:t>  </a:t>
            </a:r>
            <a:r>
              <a:rPr lang="en-US" sz="2000" u="sng" spc="32" dirty="0">
                <a:solidFill>
                  <a:srgbClr val="0000FF"/>
                </a:solidFill>
                <a:uFill>
                  <a:solidFill>
                    <a:srgbClr val="0000FF"/>
                  </a:solidFill>
                </a:uFill>
                <a:latin typeface="Calibri"/>
                <a:cs typeface="Calibri"/>
                <a:hlinkClick r:id="rId8"/>
              </a:rPr>
              <a:t>Traumatic </a:t>
            </a:r>
            <a:r>
              <a:rPr lang="en-US" sz="2000" u="sng" spc="38" dirty="0">
                <a:solidFill>
                  <a:srgbClr val="0000FF"/>
                </a:solidFill>
                <a:uFill>
                  <a:solidFill>
                    <a:srgbClr val="0000FF"/>
                  </a:solidFill>
                </a:uFill>
                <a:latin typeface="Calibri"/>
                <a:cs typeface="Calibri"/>
                <a:hlinkClick r:id="rId8"/>
              </a:rPr>
              <a:t>Bereavement</a:t>
            </a:r>
            <a:r>
              <a:rPr lang="en-US" sz="2000" u="sng" spc="35" dirty="0">
                <a:solidFill>
                  <a:srgbClr val="0000FF"/>
                </a:solidFill>
                <a:uFill>
                  <a:solidFill>
                    <a:srgbClr val="0000FF"/>
                  </a:solidFill>
                </a:uFill>
                <a:latin typeface="Calibri"/>
                <a:cs typeface="Calibri"/>
                <a:hlinkClick r:id="rId8"/>
              </a:rPr>
              <a:t> </a:t>
            </a:r>
            <a:r>
              <a:rPr lang="en-US" sz="2000" u="sng" spc="38" dirty="0">
                <a:solidFill>
                  <a:srgbClr val="0000FF"/>
                </a:solidFill>
                <a:uFill>
                  <a:solidFill>
                    <a:srgbClr val="0000FF"/>
                  </a:solidFill>
                </a:uFill>
                <a:latin typeface="Calibri"/>
                <a:cs typeface="Calibri"/>
                <a:hlinkClick r:id="rId8"/>
              </a:rPr>
              <a:t>Resources</a:t>
            </a:r>
            <a:r>
              <a:rPr lang="en-US" sz="2000" u="sng" spc="29" dirty="0">
                <a:solidFill>
                  <a:srgbClr val="0000FF"/>
                </a:solidFill>
                <a:uFill>
                  <a:solidFill>
                    <a:srgbClr val="0000FF"/>
                  </a:solidFill>
                </a:uFill>
                <a:latin typeface="Calibri"/>
                <a:cs typeface="Calibri"/>
                <a:hlinkClick r:id="rId8"/>
              </a:rPr>
              <a:t> </a:t>
            </a:r>
            <a:r>
              <a:rPr lang="en-US" sz="2000" u="sng" dirty="0">
                <a:solidFill>
                  <a:srgbClr val="0000FF"/>
                </a:solidFill>
                <a:uFill>
                  <a:solidFill>
                    <a:srgbClr val="0000FF"/>
                  </a:solidFill>
                </a:uFill>
                <a:latin typeface="Calibri"/>
                <a:cs typeface="Calibri"/>
                <a:hlinkClick r:id="rId8"/>
              </a:rPr>
              <a:t>for</a:t>
            </a:r>
            <a:r>
              <a:rPr lang="en-US" sz="2000" u="sng" spc="35" dirty="0">
                <a:solidFill>
                  <a:srgbClr val="0000FF"/>
                </a:solidFill>
                <a:uFill>
                  <a:solidFill>
                    <a:srgbClr val="0000FF"/>
                  </a:solidFill>
                </a:uFill>
                <a:latin typeface="Calibri"/>
                <a:cs typeface="Calibri"/>
                <a:hlinkClick r:id="rId8"/>
              </a:rPr>
              <a:t> </a:t>
            </a:r>
            <a:r>
              <a:rPr lang="en-US" sz="2000" u="sng" spc="48" dirty="0">
                <a:solidFill>
                  <a:srgbClr val="0000FF"/>
                </a:solidFill>
                <a:uFill>
                  <a:solidFill>
                    <a:srgbClr val="0000FF"/>
                  </a:solidFill>
                </a:uFill>
                <a:latin typeface="Calibri"/>
                <a:cs typeface="Calibri"/>
                <a:hlinkClick r:id="rId8"/>
              </a:rPr>
              <a:t>Schools</a:t>
            </a:r>
            <a:r>
              <a:rPr lang="en-US" sz="2000" u="sng" spc="29" dirty="0">
                <a:solidFill>
                  <a:srgbClr val="0000FF"/>
                </a:solidFill>
                <a:uFill>
                  <a:solidFill>
                    <a:srgbClr val="0000FF"/>
                  </a:solidFill>
                </a:uFill>
                <a:latin typeface="Calibri"/>
                <a:cs typeface="Calibri"/>
                <a:hlinkClick r:id="rId8"/>
              </a:rPr>
              <a:t> </a:t>
            </a:r>
            <a:r>
              <a:rPr lang="en-US" sz="2000" u="sng" spc="55" dirty="0">
                <a:solidFill>
                  <a:srgbClr val="0000FF"/>
                </a:solidFill>
                <a:uFill>
                  <a:solidFill>
                    <a:srgbClr val="0000FF"/>
                  </a:solidFill>
                </a:uFill>
                <a:latin typeface="Calibri"/>
                <a:cs typeface="Calibri"/>
                <a:hlinkClick r:id="rId8"/>
              </a:rPr>
              <a:t>and</a:t>
            </a:r>
            <a:r>
              <a:rPr lang="en-US" sz="2000" u="sng" spc="35" dirty="0">
                <a:solidFill>
                  <a:srgbClr val="0000FF"/>
                </a:solidFill>
                <a:uFill>
                  <a:solidFill>
                    <a:srgbClr val="0000FF"/>
                  </a:solidFill>
                </a:uFill>
                <a:latin typeface="Calibri"/>
                <a:cs typeface="Calibri"/>
                <a:hlinkClick r:id="rId8"/>
              </a:rPr>
              <a:t> </a:t>
            </a:r>
            <a:r>
              <a:rPr lang="en-US" sz="2000" u="sng" spc="61" dirty="0">
                <a:solidFill>
                  <a:srgbClr val="0000FF"/>
                </a:solidFill>
                <a:uFill>
                  <a:solidFill>
                    <a:srgbClr val="0000FF"/>
                  </a:solidFill>
                </a:uFill>
                <a:latin typeface="Calibri"/>
                <a:cs typeface="Calibri"/>
                <a:hlinkClick r:id="rId8"/>
              </a:rPr>
              <a:t>Colleges</a:t>
            </a:r>
            <a:r>
              <a:rPr lang="en-US" sz="2000" u="sng" spc="35" dirty="0">
                <a:solidFill>
                  <a:srgbClr val="0000FF"/>
                </a:solidFill>
                <a:uFill>
                  <a:solidFill>
                    <a:srgbClr val="0000FF"/>
                  </a:solidFill>
                </a:uFill>
                <a:latin typeface="Calibri"/>
                <a:cs typeface="Calibri"/>
                <a:hlinkClick r:id="rId8"/>
              </a:rPr>
              <a:t> </a:t>
            </a:r>
            <a:r>
              <a:rPr lang="en-US" sz="2000" u="sng" spc="-186" dirty="0">
                <a:solidFill>
                  <a:srgbClr val="0000FF"/>
                </a:solidFill>
                <a:uFill>
                  <a:solidFill>
                    <a:srgbClr val="0000FF"/>
                  </a:solidFill>
                </a:uFill>
                <a:latin typeface="Calibri"/>
                <a:cs typeface="Calibri"/>
                <a:hlinkClick r:id="rId8"/>
              </a:rPr>
              <a:t>|</a:t>
            </a:r>
            <a:r>
              <a:rPr lang="en-US" sz="2000" u="sng" spc="35" dirty="0">
                <a:solidFill>
                  <a:srgbClr val="0000FF"/>
                </a:solidFill>
                <a:uFill>
                  <a:solidFill>
                    <a:srgbClr val="0000FF"/>
                  </a:solidFill>
                </a:uFill>
                <a:latin typeface="Calibri"/>
                <a:cs typeface="Calibri"/>
                <a:hlinkClick r:id="rId8"/>
              </a:rPr>
              <a:t> </a:t>
            </a:r>
            <a:r>
              <a:rPr lang="en-US" sz="2000" u="sng" spc="51" dirty="0">
                <a:solidFill>
                  <a:srgbClr val="0000FF"/>
                </a:solidFill>
                <a:uFill>
                  <a:solidFill>
                    <a:srgbClr val="0000FF"/>
                  </a:solidFill>
                </a:uFill>
                <a:latin typeface="Calibri"/>
                <a:cs typeface="Calibri"/>
                <a:hlinkClick r:id="rId8"/>
              </a:rPr>
              <a:t>Anna</a:t>
            </a:r>
            <a:r>
              <a:rPr lang="en-US" sz="2000" u="sng" spc="29" dirty="0">
                <a:solidFill>
                  <a:srgbClr val="0000FF"/>
                </a:solidFill>
                <a:uFill>
                  <a:solidFill>
                    <a:srgbClr val="0000FF"/>
                  </a:solidFill>
                </a:uFill>
                <a:latin typeface="Calibri"/>
                <a:cs typeface="Calibri"/>
                <a:hlinkClick r:id="rId8"/>
              </a:rPr>
              <a:t> </a:t>
            </a:r>
            <a:r>
              <a:rPr lang="en-US" sz="2000" u="sng" spc="45" dirty="0">
                <a:solidFill>
                  <a:srgbClr val="0000FF"/>
                </a:solidFill>
                <a:uFill>
                  <a:solidFill>
                    <a:srgbClr val="0000FF"/>
                  </a:solidFill>
                </a:uFill>
                <a:latin typeface="Calibri"/>
                <a:cs typeface="Calibri"/>
                <a:hlinkClick r:id="rId8"/>
              </a:rPr>
              <a:t>Freud</a:t>
            </a:r>
            <a:r>
              <a:rPr lang="en-US" sz="2000" spc="45" dirty="0">
                <a:solidFill>
                  <a:srgbClr val="0000FF"/>
                </a:solidFill>
                <a:latin typeface="Calibri"/>
                <a:cs typeface="Calibri"/>
              </a:rPr>
              <a:t> </a:t>
            </a:r>
            <a:r>
              <a:rPr lang="en-US" sz="2000" spc="32" dirty="0">
                <a:solidFill>
                  <a:srgbClr val="C00000"/>
                </a:solidFill>
                <a:latin typeface="Calibri"/>
                <a:cs typeface="Calibri"/>
              </a:rPr>
              <a:t>Sensory:</a:t>
            </a:r>
            <a:endParaRPr lang="en-US" sz="2000" dirty="0">
              <a:latin typeface="Calibri"/>
              <a:cs typeface="Calibri"/>
            </a:endParaRPr>
          </a:p>
          <a:p>
            <a:pPr marL="8145">
              <a:spcBef>
                <a:spcPts val="10"/>
              </a:spcBef>
            </a:pPr>
            <a:r>
              <a:rPr lang="en-US" sz="2000" u="sng" spc="51" dirty="0">
                <a:solidFill>
                  <a:srgbClr val="0000FF"/>
                </a:solidFill>
                <a:uFill>
                  <a:solidFill>
                    <a:srgbClr val="0000FF"/>
                  </a:solidFill>
                </a:uFill>
                <a:latin typeface="Calibri"/>
                <a:cs typeface="Calibri"/>
                <a:hlinkClick r:id="rId9"/>
              </a:rPr>
              <a:t>Managing</a:t>
            </a:r>
            <a:r>
              <a:rPr lang="en-US" sz="2000" u="sng" spc="32" dirty="0">
                <a:solidFill>
                  <a:srgbClr val="0000FF"/>
                </a:solidFill>
                <a:uFill>
                  <a:solidFill>
                    <a:srgbClr val="0000FF"/>
                  </a:solidFill>
                </a:uFill>
                <a:latin typeface="Calibri"/>
                <a:cs typeface="Calibri"/>
                <a:hlinkClick r:id="rId9"/>
              </a:rPr>
              <a:t> </a:t>
            </a:r>
            <a:r>
              <a:rPr lang="en-US" sz="2000" u="sng" spc="38" dirty="0">
                <a:solidFill>
                  <a:srgbClr val="0000FF"/>
                </a:solidFill>
                <a:uFill>
                  <a:solidFill>
                    <a:srgbClr val="0000FF"/>
                  </a:solidFill>
                </a:uFill>
                <a:latin typeface="Calibri"/>
                <a:cs typeface="Calibri"/>
                <a:hlinkClick r:id="rId9"/>
              </a:rPr>
              <a:t>Christmas</a:t>
            </a:r>
            <a:r>
              <a:rPr lang="en-US" sz="2000" u="sng" spc="32" dirty="0">
                <a:solidFill>
                  <a:srgbClr val="0000FF"/>
                </a:solidFill>
                <a:uFill>
                  <a:solidFill>
                    <a:srgbClr val="0000FF"/>
                  </a:solidFill>
                </a:uFill>
                <a:latin typeface="Calibri"/>
                <a:cs typeface="Calibri"/>
                <a:hlinkClick r:id="rId9"/>
              </a:rPr>
              <a:t> </a:t>
            </a:r>
            <a:r>
              <a:rPr lang="en-US" sz="2000" u="sng" spc="42" dirty="0">
                <a:solidFill>
                  <a:srgbClr val="0000FF"/>
                </a:solidFill>
                <a:uFill>
                  <a:solidFill>
                    <a:srgbClr val="0000FF"/>
                  </a:solidFill>
                </a:uFill>
                <a:latin typeface="Calibri"/>
                <a:cs typeface="Calibri"/>
                <a:hlinkClick r:id="rId9"/>
              </a:rPr>
              <a:t>Sensory</a:t>
            </a:r>
            <a:r>
              <a:rPr lang="en-US" sz="2000" u="sng" spc="35" dirty="0">
                <a:solidFill>
                  <a:srgbClr val="0000FF"/>
                </a:solidFill>
                <a:uFill>
                  <a:solidFill>
                    <a:srgbClr val="0000FF"/>
                  </a:solidFill>
                </a:uFill>
                <a:latin typeface="Calibri"/>
                <a:cs typeface="Calibri"/>
                <a:hlinkClick r:id="rId9"/>
              </a:rPr>
              <a:t> </a:t>
            </a:r>
            <a:r>
              <a:rPr lang="en-US" sz="2000" u="sng" spc="48" dirty="0">
                <a:solidFill>
                  <a:srgbClr val="0000FF"/>
                </a:solidFill>
                <a:uFill>
                  <a:solidFill>
                    <a:srgbClr val="0000FF"/>
                  </a:solidFill>
                </a:uFill>
                <a:latin typeface="Calibri"/>
                <a:cs typeface="Calibri"/>
                <a:hlinkClick r:id="rId9"/>
              </a:rPr>
              <a:t>Challenges</a:t>
            </a:r>
            <a:endParaRPr lang="en-US" sz="2000" dirty="0">
              <a:latin typeface="Calibri"/>
              <a:cs typeface="Calibri"/>
            </a:endParaRPr>
          </a:p>
          <a:p>
            <a:pPr marL="8145" marR="1606912">
              <a:lnSpc>
                <a:spcPct val="100800"/>
              </a:lnSpc>
              <a:spcBef>
                <a:spcPts val="10"/>
              </a:spcBef>
            </a:pPr>
            <a:r>
              <a:rPr lang="en-US" sz="2000" u="sng" spc="38" dirty="0">
                <a:solidFill>
                  <a:srgbClr val="0000FF"/>
                </a:solidFill>
                <a:uFill>
                  <a:solidFill>
                    <a:srgbClr val="0000FF"/>
                  </a:solidFill>
                </a:uFill>
                <a:latin typeface="Calibri"/>
                <a:cs typeface="Calibri"/>
                <a:hlinkClick r:id="rId10"/>
              </a:rPr>
              <a:t>Christmas</a:t>
            </a:r>
            <a:r>
              <a:rPr lang="en-US" sz="2000" u="sng" spc="48" dirty="0">
                <a:solidFill>
                  <a:srgbClr val="0000FF"/>
                </a:solidFill>
                <a:uFill>
                  <a:solidFill>
                    <a:srgbClr val="0000FF"/>
                  </a:solidFill>
                </a:uFill>
                <a:latin typeface="Calibri"/>
                <a:cs typeface="Calibri"/>
                <a:hlinkClick r:id="rId10"/>
              </a:rPr>
              <a:t> </a:t>
            </a:r>
            <a:r>
              <a:rPr lang="en-US" sz="2000" u="sng" spc="42" dirty="0">
                <a:solidFill>
                  <a:srgbClr val="0000FF"/>
                </a:solidFill>
                <a:uFill>
                  <a:solidFill>
                    <a:srgbClr val="0000FF"/>
                  </a:solidFill>
                </a:uFill>
                <a:latin typeface="Calibri"/>
                <a:cs typeface="Calibri"/>
                <a:hlinkClick r:id="rId10"/>
              </a:rPr>
              <a:t>Sensory</a:t>
            </a:r>
            <a:r>
              <a:rPr lang="en-US" sz="2000" u="sng" spc="55" dirty="0">
                <a:solidFill>
                  <a:srgbClr val="0000FF"/>
                </a:solidFill>
                <a:uFill>
                  <a:solidFill>
                    <a:srgbClr val="0000FF"/>
                  </a:solidFill>
                </a:uFill>
                <a:latin typeface="Calibri"/>
                <a:cs typeface="Calibri"/>
                <a:hlinkClick r:id="rId10"/>
              </a:rPr>
              <a:t> </a:t>
            </a:r>
            <a:r>
              <a:rPr lang="en-US" sz="2000" u="sng" spc="32" dirty="0">
                <a:solidFill>
                  <a:srgbClr val="0000FF"/>
                </a:solidFill>
                <a:uFill>
                  <a:solidFill>
                    <a:srgbClr val="0000FF"/>
                  </a:solidFill>
                </a:uFill>
                <a:latin typeface="Calibri"/>
                <a:cs typeface="Calibri"/>
                <a:hlinkClick r:id="rId10"/>
              </a:rPr>
              <a:t>Survival</a:t>
            </a:r>
            <a:r>
              <a:rPr lang="en-US" sz="2000" u="sng" spc="55" dirty="0">
                <a:solidFill>
                  <a:srgbClr val="0000FF"/>
                </a:solidFill>
                <a:uFill>
                  <a:solidFill>
                    <a:srgbClr val="0000FF"/>
                  </a:solidFill>
                </a:uFill>
                <a:latin typeface="Calibri"/>
                <a:cs typeface="Calibri"/>
                <a:hlinkClick r:id="rId10"/>
              </a:rPr>
              <a:t> </a:t>
            </a:r>
            <a:r>
              <a:rPr lang="en-US" sz="2000" u="sng" spc="6" dirty="0">
                <a:solidFill>
                  <a:srgbClr val="0000FF"/>
                </a:solidFill>
                <a:uFill>
                  <a:solidFill>
                    <a:srgbClr val="0000FF"/>
                  </a:solidFill>
                </a:uFill>
                <a:latin typeface="Calibri"/>
                <a:cs typeface="Calibri"/>
                <a:hlinkClick r:id="rId10"/>
              </a:rPr>
              <a:t>Kit</a:t>
            </a:r>
            <a:r>
              <a:rPr lang="en-US" sz="2000" spc="64" dirty="0">
                <a:solidFill>
                  <a:srgbClr val="0000FF"/>
                </a:solidFill>
                <a:latin typeface="Calibri"/>
                <a:cs typeface="Calibri"/>
              </a:rPr>
              <a:t> </a:t>
            </a:r>
            <a:r>
              <a:rPr lang="en-US" sz="2000" spc="42" dirty="0">
                <a:solidFill>
                  <a:srgbClr val="C00000"/>
                </a:solidFill>
                <a:latin typeface="Calibri"/>
                <a:cs typeface="Calibri"/>
              </a:rPr>
              <a:t>(sign</a:t>
            </a:r>
            <a:r>
              <a:rPr lang="en-US" sz="2000" spc="55" dirty="0">
                <a:solidFill>
                  <a:srgbClr val="C00000"/>
                </a:solidFill>
                <a:latin typeface="Calibri"/>
                <a:cs typeface="Calibri"/>
              </a:rPr>
              <a:t> </a:t>
            </a:r>
            <a:r>
              <a:rPr lang="en-US" sz="2000" spc="64" dirty="0">
                <a:solidFill>
                  <a:srgbClr val="C00000"/>
                </a:solidFill>
                <a:latin typeface="Calibri"/>
                <a:cs typeface="Calibri"/>
              </a:rPr>
              <a:t>up</a:t>
            </a:r>
            <a:r>
              <a:rPr lang="en-US" sz="2000" spc="58" dirty="0">
                <a:solidFill>
                  <a:srgbClr val="C00000"/>
                </a:solidFill>
                <a:latin typeface="Calibri"/>
                <a:cs typeface="Calibri"/>
              </a:rPr>
              <a:t> </a:t>
            </a:r>
            <a:r>
              <a:rPr lang="en-US" sz="2000" spc="6" dirty="0">
                <a:solidFill>
                  <a:srgbClr val="C00000"/>
                </a:solidFill>
                <a:latin typeface="Calibri"/>
                <a:cs typeface="Calibri"/>
              </a:rPr>
              <a:t>for</a:t>
            </a:r>
            <a:r>
              <a:rPr lang="en-US" sz="2000" spc="55" dirty="0">
                <a:solidFill>
                  <a:srgbClr val="C00000"/>
                </a:solidFill>
                <a:latin typeface="Calibri"/>
                <a:cs typeface="Calibri"/>
              </a:rPr>
              <a:t> </a:t>
            </a:r>
            <a:r>
              <a:rPr lang="en-US" sz="2000" spc="6" dirty="0">
                <a:solidFill>
                  <a:srgbClr val="C00000"/>
                </a:solidFill>
                <a:latin typeface="Calibri"/>
                <a:cs typeface="Calibri"/>
              </a:rPr>
              <a:t>free</a:t>
            </a:r>
            <a:r>
              <a:rPr lang="en-US" sz="2000" spc="48" dirty="0">
                <a:solidFill>
                  <a:srgbClr val="C00000"/>
                </a:solidFill>
                <a:latin typeface="Calibri"/>
                <a:cs typeface="Calibri"/>
              </a:rPr>
              <a:t> </a:t>
            </a:r>
            <a:r>
              <a:rPr lang="en-US" sz="2000" spc="35" dirty="0">
                <a:solidFill>
                  <a:srgbClr val="C00000"/>
                </a:solidFill>
                <a:latin typeface="Calibri"/>
                <a:cs typeface="Calibri"/>
              </a:rPr>
              <a:t>sensory</a:t>
            </a:r>
            <a:r>
              <a:rPr lang="en-US" sz="2000" spc="55" dirty="0">
                <a:solidFill>
                  <a:srgbClr val="C00000"/>
                </a:solidFill>
                <a:latin typeface="Calibri"/>
                <a:cs typeface="Calibri"/>
              </a:rPr>
              <a:t> </a:t>
            </a:r>
            <a:r>
              <a:rPr lang="en-US" sz="2000" spc="6" dirty="0">
                <a:solidFill>
                  <a:srgbClr val="C00000"/>
                </a:solidFill>
                <a:latin typeface="Calibri"/>
                <a:cs typeface="Calibri"/>
              </a:rPr>
              <a:t>survival</a:t>
            </a:r>
            <a:r>
              <a:rPr lang="en-US" sz="2000" spc="55" dirty="0">
                <a:solidFill>
                  <a:srgbClr val="C00000"/>
                </a:solidFill>
                <a:latin typeface="Calibri"/>
                <a:cs typeface="Calibri"/>
              </a:rPr>
              <a:t> </a:t>
            </a:r>
            <a:r>
              <a:rPr lang="en-US" sz="2000" spc="-13" dirty="0">
                <a:solidFill>
                  <a:srgbClr val="C00000"/>
                </a:solidFill>
                <a:latin typeface="Calibri"/>
                <a:cs typeface="Calibri"/>
              </a:rPr>
              <a:t>kit) </a:t>
            </a:r>
            <a:r>
              <a:rPr lang="en-US" sz="2000" spc="38" dirty="0">
                <a:solidFill>
                  <a:srgbClr val="C00000"/>
                </a:solidFill>
                <a:latin typeface="Calibri"/>
                <a:cs typeface="Calibri"/>
              </a:rPr>
              <a:t>Social</a:t>
            </a:r>
            <a:r>
              <a:rPr lang="en-US" sz="2000" spc="35" dirty="0">
                <a:solidFill>
                  <a:srgbClr val="C00000"/>
                </a:solidFill>
                <a:latin typeface="Calibri"/>
                <a:cs typeface="Calibri"/>
              </a:rPr>
              <a:t> </a:t>
            </a:r>
            <a:r>
              <a:rPr lang="en-US" sz="2000" spc="22" dirty="0">
                <a:solidFill>
                  <a:srgbClr val="C00000"/>
                </a:solidFill>
                <a:latin typeface="Calibri"/>
                <a:cs typeface="Calibri"/>
              </a:rPr>
              <a:t>Stories:</a:t>
            </a:r>
            <a:endParaRPr lang="en-US" sz="2000" dirty="0">
              <a:latin typeface="Calibri"/>
              <a:cs typeface="Calibri"/>
            </a:endParaRPr>
          </a:p>
          <a:p>
            <a:pPr marL="8145" marR="1319003">
              <a:lnSpc>
                <a:spcPts val="936"/>
              </a:lnSpc>
              <a:spcBef>
                <a:spcPts val="26"/>
              </a:spcBef>
            </a:pPr>
            <a:r>
              <a:rPr lang="en-US" sz="2000" u="sng" spc="45" dirty="0">
                <a:solidFill>
                  <a:srgbClr val="0000FF"/>
                </a:solidFill>
                <a:uFill>
                  <a:solidFill>
                    <a:srgbClr val="0000FF"/>
                  </a:solidFill>
                </a:uFill>
                <a:latin typeface="Calibri"/>
                <a:cs typeface="Calibri"/>
                <a:hlinkClick r:id="rId11"/>
              </a:rPr>
              <a:t>Free</a:t>
            </a:r>
            <a:r>
              <a:rPr lang="en-US" sz="2000" u="sng" spc="22" dirty="0">
                <a:solidFill>
                  <a:srgbClr val="0000FF"/>
                </a:solidFill>
                <a:uFill>
                  <a:solidFill>
                    <a:srgbClr val="0000FF"/>
                  </a:solidFill>
                </a:uFill>
                <a:latin typeface="Calibri"/>
                <a:cs typeface="Calibri"/>
                <a:hlinkClick r:id="rId11"/>
              </a:rPr>
              <a:t> </a:t>
            </a:r>
            <a:r>
              <a:rPr lang="en-US" sz="2000" u="sng" spc="38" dirty="0">
                <a:solidFill>
                  <a:srgbClr val="0000FF"/>
                </a:solidFill>
                <a:uFill>
                  <a:solidFill>
                    <a:srgbClr val="0000FF"/>
                  </a:solidFill>
                </a:uFill>
                <a:latin typeface="Calibri"/>
                <a:cs typeface="Calibri"/>
                <a:hlinkClick r:id="rId11"/>
              </a:rPr>
              <a:t>Christmas</a:t>
            </a:r>
            <a:r>
              <a:rPr lang="en-US" sz="2000" u="sng" spc="19" dirty="0">
                <a:solidFill>
                  <a:srgbClr val="0000FF"/>
                </a:solidFill>
                <a:uFill>
                  <a:solidFill>
                    <a:srgbClr val="0000FF"/>
                  </a:solidFill>
                </a:uFill>
                <a:latin typeface="Calibri"/>
                <a:cs typeface="Calibri"/>
                <a:hlinkClick r:id="rId11"/>
              </a:rPr>
              <a:t> </a:t>
            </a:r>
            <a:r>
              <a:rPr lang="en-US" sz="2000" u="sng" spc="42" dirty="0">
                <a:solidFill>
                  <a:srgbClr val="0000FF"/>
                </a:solidFill>
                <a:uFill>
                  <a:solidFill>
                    <a:srgbClr val="0000FF"/>
                  </a:solidFill>
                </a:uFill>
                <a:latin typeface="Calibri"/>
                <a:cs typeface="Calibri"/>
                <a:hlinkClick r:id="rId11"/>
              </a:rPr>
              <a:t>Social</a:t>
            </a:r>
            <a:r>
              <a:rPr lang="en-US" sz="2000" u="sng" spc="32" dirty="0">
                <a:solidFill>
                  <a:srgbClr val="0000FF"/>
                </a:solidFill>
                <a:uFill>
                  <a:solidFill>
                    <a:srgbClr val="0000FF"/>
                  </a:solidFill>
                </a:uFill>
                <a:latin typeface="Calibri"/>
                <a:cs typeface="Calibri"/>
                <a:hlinkClick r:id="rId11"/>
              </a:rPr>
              <a:t> Stories</a:t>
            </a:r>
            <a:r>
              <a:rPr lang="en-US" sz="2000" u="sng" spc="19" dirty="0">
                <a:solidFill>
                  <a:srgbClr val="0000FF"/>
                </a:solidFill>
                <a:uFill>
                  <a:solidFill>
                    <a:srgbClr val="0000FF"/>
                  </a:solidFill>
                </a:uFill>
                <a:latin typeface="Calibri"/>
                <a:cs typeface="Calibri"/>
                <a:hlinkClick r:id="rId11"/>
              </a:rPr>
              <a:t> </a:t>
            </a:r>
            <a:r>
              <a:rPr lang="en-US" sz="2000" u="sng" spc="-186" dirty="0">
                <a:solidFill>
                  <a:srgbClr val="0000FF"/>
                </a:solidFill>
                <a:uFill>
                  <a:solidFill>
                    <a:srgbClr val="0000FF"/>
                  </a:solidFill>
                </a:uFill>
                <a:latin typeface="Calibri"/>
                <a:cs typeface="Calibri"/>
                <a:hlinkClick r:id="rId11"/>
              </a:rPr>
              <a:t>|</a:t>
            </a:r>
            <a:r>
              <a:rPr lang="en-US" sz="2000" u="sng" spc="22" dirty="0">
                <a:solidFill>
                  <a:srgbClr val="0000FF"/>
                </a:solidFill>
                <a:uFill>
                  <a:solidFill>
                    <a:srgbClr val="0000FF"/>
                  </a:solidFill>
                </a:uFill>
                <a:latin typeface="Calibri"/>
                <a:cs typeface="Calibri"/>
                <a:hlinkClick r:id="rId11"/>
              </a:rPr>
              <a:t> </a:t>
            </a:r>
            <a:r>
              <a:rPr lang="en-US" sz="2000" u="sng" spc="71" dirty="0">
                <a:solidFill>
                  <a:srgbClr val="0000FF"/>
                </a:solidFill>
                <a:uFill>
                  <a:solidFill>
                    <a:srgbClr val="0000FF"/>
                  </a:solidFill>
                </a:uFill>
                <a:latin typeface="Calibri"/>
                <a:cs typeface="Calibri"/>
                <a:hlinkClick r:id="rId11"/>
              </a:rPr>
              <a:t>And</a:t>
            </a:r>
            <a:r>
              <a:rPr lang="en-US" sz="2000" u="sng" spc="26" dirty="0">
                <a:solidFill>
                  <a:srgbClr val="0000FF"/>
                </a:solidFill>
                <a:uFill>
                  <a:solidFill>
                    <a:srgbClr val="0000FF"/>
                  </a:solidFill>
                </a:uFill>
                <a:latin typeface="Calibri"/>
                <a:cs typeface="Calibri"/>
                <a:hlinkClick r:id="rId11"/>
              </a:rPr>
              <a:t> </a:t>
            </a:r>
            <a:r>
              <a:rPr lang="en-US" sz="2000" u="sng" spc="38" dirty="0">
                <a:solidFill>
                  <a:srgbClr val="0000FF"/>
                </a:solidFill>
                <a:uFill>
                  <a:solidFill>
                    <a:srgbClr val="0000FF"/>
                  </a:solidFill>
                </a:uFill>
                <a:latin typeface="Calibri"/>
                <a:cs typeface="Calibri"/>
                <a:hlinkClick r:id="rId11"/>
              </a:rPr>
              <a:t>Next</a:t>
            </a:r>
            <a:r>
              <a:rPr lang="en-US" sz="2000" u="sng" spc="26" dirty="0">
                <a:solidFill>
                  <a:srgbClr val="0000FF"/>
                </a:solidFill>
                <a:uFill>
                  <a:solidFill>
                    <a:srgbClr val="0000FF"/>
                  </a:solidFill>
                </a:uFill>
                <a:latin typeface="Calibri"/>
                <a:cs typeface="Calibri"/>
                <a:hlinkClick r:id="rId11"/>
              </a:rPr>
              <a:t> </a:t>
            </a:r>
            <a:r>
              <a:rPr lang="en-US" sz="2000" u="sng" spc="71" dirty="0">
                <a:solidFill>
                  <a:srgbClr val="0000FF"/>
                </a:solidFill>
                <a:uFill>
                  <a:solidFill>
                    <a:srgbClr val="0000FF"/>
                  </a:solidFill>
                </a:uFill>
                <a:latin typeface="Calibri"/>
                <a:cs typeface="Calibri"/>
                <a:hlinkClick r:id="rId11"/>
              </a:rPr>
              <a:t>Comes</a:t>
            </a:r>
            <a:r>
              <a:rPr lang="en-US" sz="2000" u="sng" spc="19" dirty="0">
                <a:solidFill>
                  <a:srgbClr val="0000FF"/>
                </a:solidFill>
                <a:uFill>
                  <a:solidFill>
                    <a:srgbClr val="0000FF"/>
                  </a:solidFill>
                </a:uFill>
                <a:latin typeface="Calibri"/>
                <a:cs typeface="Calibri"/>
                <a:hlinkClick r:id="rId11"/>
              </a:rPr>
              <a:t> </a:t>
            </a:r>
            <a:r>
              <a:rPr lang="en-US" sz="2000" u="sng" spc="71" dirty="0">
                <a:solidFill>
                  <a:srgbClr val="0000FF"/>
                </a:solidFill>
                <a:uFill>
                  <a:solidFill>
                    <a:srgbClr val="0000FF"/>
                  </a:solidFill>
                </a:uFill>
                <a:latin typeface="Calibri"/>
                <a:cs typeface="Calibri"/>
                <a:hlinkClick r:id="rId11"/>
              </a:rPr>
              <a:t>L</a:t>
            </a:r>
            <a:r>
              <a:rPr lang="en-US" sz="2000" u="sng" spc="35" dirty="0">
                <a:solidFill>
                  <a:srgbClr val="0000FF"/>
                </a:solidFill>
                <a:uFill>
                  <a:solidFill>
                    <a:srgbClr val="0000FF"/>
                  </a:solidFill>
                </a:uFill>
                <a:latin typeface="Calibri"/>
                <a:cs typeface="Calibri"/>
                <a:hlinkClick r:id="rId11"/>
              </a:rPr>
              <a:t> </a:t>
            </a:r>
            <a:r>
              <a:rPr lang="en-US" sz="2000" u="sng" dirty="0">
                <a:solidFill>
                  <a:srgbClr val="0000FF"/>
                </a:solidFill>
                <a:uFill>
                  <a:solidFill>
                    <a:srgbClr val="0000FF"/>
                  </a:solidFill>
                </a:uFill>
                <a:latin typeface="Calibri"/>
                <a:cs typeface="Calibri"/>
                <a:hlinkClick r:id="rId11"/>
              </a:rPr>
              <a:t>–</a:t>
            </a:r>
            <a:r>
              <a:rPr lang="en-US" sz="2000" u="sng" spc="22" dirty="0">
                <a:solidFill>
                  <a:srgbClr val="0000FF"/>
                </a:solidFill>
                <a:uFill>
                  <a:solidFill>
                    <a:srgbClr val="0000FF"/>
                  </a:solidFill>
                </a:uFill>
                <a:latin typeface="Calibri"/>
                <a:cs typeface="Calibri"/>
                <a:hlinkClick r:id="rId11"/>
              </a:rPr>
              <a:t> </a:t>
            </a:r>
            <a:r>
              <a:rPr lang="en-US" sz="2000" u="sng" spc="38" dirty="0">
                <a:solidFill>
                  <a:srgbClr val="0000FF"/>
                </a:solidFill>
                <a:uFill>
                  <a:solidFill>
                    <a:srgbClr val="0000FF"/>
                  </a:solidFill>
                </a:uFill>
                <a:latin typeface="Calibri"/>
                <a:cs typeface="Calibri"/>
                <a:hlinkClick r:id="rId11"/>
              </a:rPr>
              <a:t>Hyperlexia</a:t>
            </a:r>
          </a:p>
          <a:p>
            <a:pPr marL="8145" marR="1319003">
              <a:lnSpc>
                <a:spcPts val="936"/>
              </a:lnSpc>
              <a:spcBef>
                <a:spcPts val="26"/>
              </a:spcBef>
            </a:pPr>
            <a:endParaRPr lang="en-US" sz="2000" u="sng" spc="38" dirty="0">
              <a:solidFill>
                <a:srgbClr val="0000FF"/>
              </a:solidFill>
              <a:uFill>
                <a:solidFill>
                  <a:srgbClr val="0000FF"/>
                </a:solidFill>
              </a:uFill>
              <a:latin typeface="Calibri"/>
              <a:cs typeface="Calibri"/>
              <a:hlinkClick r:id="rId11"/>
            </a:endParaRPr>
          </a:p>
          <a:p>
            <a:pPr marL="8145" marR="1319003">
              <a:lnSpc>
                <a:spcPts val="936"/>
              </a:lnSpc>
              <a:spcBef>
                <a:spcPts val="26"/>
              </a:spcBef>
            </a:pPr>
            <a:endParaRPr lang="en-US" sz="2000" u="sng" spc="38" dirty="0">
              <a:solidFill>
                <a:srgbClr val="0000FF"/>
              </a:solidFill>
              <a:uFill>
                <a:solidFill>
                  <a:srgbClr val="0000FF"/>
                </a:solidFill>
              </a:uFill>
              <a:latin typeface="Calibri"/>
              <a:cs typeface="Calibri"/>
              <a:hlinkClick r:id="rId11"/>
            </a:endParaRPr>
          </a:p>
          <a:p>
            <a:pPr marL="8145" marR="1319003">
              <a:lnSpc>
                <a:spcPts val="936"/>
              </a:lnSpc>
              <a:spcBef>
                <a:spcPts val="26"/>
              </a:spcBef>
            </a:pPr>
            <a:r>
              <a:rPr lang="en-US" sz="2000" u="sng" spc="22" dirty="0">
                <a:solidFill>
                  <a:srgbClr val="0000FF"/>
                </a:solidFill>
                <a:uFill>
                  <a:solidFill>
                    <a:srgbClr val="0000FF"/>
                  </a:solidFill>
                </a:uFill>
                <a:latin typeface="Calibri"/>
                <a:cs typeface="Calibri"/>
                <a:hlinkClick r:id="rId11"/>
              </a:rPr>
              <a:t> </a:t>
            </a:r>
            <a:r>
              <a:rPr lang="en-US" sz="2000" u="sng" spc="35" dirty="0">
                <a:solidFill>
                  <a:srgbClr val="0000FF"/>
                </a:solidFill>
                <a:uFill>
                  <a:solidFill>
                    <a:srgbClr val="0000FF"/>
                  </a:solidFill>
                </a:uFill>
                <a:latin typeface="Calibri"/>
                <a:cs typeface="Calibri"/>
                <a:hlinkClick r:id="rId11"/>
              </a:rPr>
              <a:t>Resources</a:t>
            </a:r>
            <a:r>
              <a:rPr lang="en-US" sz="2000" spc="35" dirty="0">
                <a:solidFill>
                  <a:srgbClr val="0000FF"/>
                </a:solidFill>
                <a:latin typeface="Calibri"/>
                <a:cs typeface="Calibri"/>
              </a:rPr>
              <a:t> </a:t>
            </a:r>
            <a:r>
              <a:rPr lang="en-US" sz="2000" spc="42" dirty="0">
                <a:solidFill>
                  <a:srgbClr val="C00000"/>
                </a:solidFill>
                <a:latin typeface="Calibri"/>
                <a:cs typeface="Calibri"/>
              </a:rPr>
              <a:t>Book:</a:t>
            </a:r>
            <a:endParaRPr lang="en-US" sz="2000" dirty="0">
              <a:latin typeface="Calibri"/>
              <a:cs typeface="Calibri"/>
            </a:endParaRPr>
          </a:p>
          <a:p>
            <a:pPr marL="8145" marR="3258">
              <a:lnSpc>
                <a:spcPts val="930"/>
              </a:lnSpc>
              <a:spcBef>
                <a:spcPts val="3"/>
              </a:spcBef>
            </a:pPr>
            <a:endParaRPr lang="en-US" sz="2000" u="sng" spc="51" dirty="0">
              <a:solidFill>
                <a:srgbClr val="0000FF"/>
              </a:solidFill>
              <a:uFill>
                <a:solidFill>
                  <a:srgbClr val="0000FF"/>
                </a:solidFill>
              </a:uFill>
              <a:latin typeface="Calibri"/>
              <a:cs typeface="Calibri"/>
              <a:hlinkClick r:id="rId12"/>
            </a:endParaRPr>
          </a:p>
          <a:p>
            <a:pPr marL="8145" marR="3258">
              <a:lnSpc>
                <a:spcPts val="930"/>
              </a:lnSpc>
              <a:spcBef>
                <a:spcPts val="3"/>
              </a:spcBef>
            </a:pPr>
            <a:endParaRPr lang="en-US" sz="2000" u="sng" spc="51" dirty="0">
              <a:solidFill>
                <a:srgbClr val="0000FF"/>
              </a:solidFill>
              <a:uFill>
                <a:solidFill>
                  <a:srgbClr val="0000FF"/>
                </a:solidFill>
              </a:uFill>
              <a:latin typeface="Calibri"/>
              <a:cs typeface="Calibri"/>
              <a:hlinkClick r:id="rId12"/>
            </a:endParaRPr>
          </a:p>
          <a:p>
            <a:pPr marL="8145" marR="3258">
              <a:lnSpc>
                <a:spcPts val="930"/>
              </a:lnSpc>
              <a:spcBef>
                <a:spcPts val="3"/>
              </a:spcBef>
            </a:pPr>
            <a:endParaRPr lang="en-US" sz="2000" u="sng" spc="51" dirty="0">
              <a:solidFill>
                <a:srgbClr val="0000FF"/>
              </a:solidFill>
              <a:uFill>
                <a:solidFill>
                  <a:srgbClr val="0000FF"/>
                </a:solidFill>
              </a:uFill>
              <a:latin typeface="Calibri"/>
              <a:cs typeface="Calibri"/>
              <a:hlinkClick r:id="rId12"/>
            </a:endParaRPr>
          </a:p>
          <a:p>
            <a:pPr marL="8145" marR="3258">
              <a:lnSpc>
                <a:spcPts val="930"/>
              </a:lnSpc>
              <a:spcBef>
                <a:spcPts val="3"/>
              </a:spcBef>
            </a:pPr>
            <a:r>
              <a:rPr lang="en-US" sz="2000" u="sng" spc="51" dirty="0">
                <a:solidFill>
                  <a:srgbClr val="0000FF"/>
                </a:solidFill>
                <a:uFill>
                  <a:solidFill>
                    <a:srgbClr val="0000FF"/>
                  </a:solidFill>
                </a:uFill>
                <a:latin typeface="Calibri"/>
                <a:cs typeface="Calibri"/>
                <a:hlinkClick r:id="rId12"/>
              </a:rPr>
              <a:t>The</a:t>
            </a:r>
            <a:r>
              <a:rPr lang="en-US" sz="2000" u="sng" spc="45" dirty="0">
                <a:solidFill>
                  <a:srgbClr val="0000FF"/>
                </a:solidFill>
                <a:uFill>
                  <a:solidFill>
                    <a:srgbClr val="0000FF"/>
                  </a:solidFill>
                </a:uFill>
                <a:latin typeface="Calibri"/>
                <a:cs typeface="Calibri"/>
                <a:hlinkClick r:id="rId12"/>
              </a:rPr>
              <a:t> </a:t>
            </a:r>
            <a:r>
              <a:rPr lang="en-US" sz="2000" u="sng" spc="32" dirty="0">
                <a:solidFill>
                  <a:srgbClr val="0000FF"/>
                </a:solidFill>
                <a:uFill>
                  <a:solidFill>
                    <a:srgbClr val="0000FF"/>
                  </a:solidFill>
                </a:uFill>
                <a:latin typeface="Calibri"/>
                <a:cs typeface="Calibri"/>
                <a:hlinkClick r:id="rId12"/>
              </a:rPr>
              <a:t>Very</a:t>
            </a:r>
            <a:r>
              <a:rPr lang="en-US" sz="2000" u="sng" spc="48" dirty="0">
                <a:solidFill>
                  <a:srgbClr val="0000FF"/>
                </a:solidFill>
                <a:uFill>
                  <a:solidFill>
                    <a:srgbClr val="0000FF"/>
                  </a:solidFill>
                </a:uFill>
                <a:latin typeface="Calibri"/>
                <a:cs typeface="Calibri"/>
                <a:hlinkClick r:id="rId12"/>
              </a:rPr>
              <a:t> </a:t>
            </a:r>
            <a:r>
              <a:rPr lang="en-US" sz="2000" u="sng" spc="55" dirty="0">
                <a:solidFill>
                  <a:srgbClr val="0000FF"/>
                </a:solidFill>
                <a:uFill>
                  <a:solidFill>
                    <a:srgbClr val="0000FF"/>
                  </a:solidFill>
                </a:uFill>
                <a:latin typeface="Calibri"/>
                <a:cs typeface="Calibri"/>
                <a:hlinkClick r:id="rId12"/>
              </a:rPr>
              <a:t>Wobbly</a:t>
            </a:r>
            <a:r>
              <a:rPr lang="en-US" sz="2000" u="sng" spc="48" dirty="0">
                <a:solidFill>
                  <a:srgbClr val="0000FF"/>
                </a:solidFill>
                <a:uFill>
                  <a:solidFill>
                    <a:srgbClr val="0000FF"/>
                  </a:solidFill>
                </a:uFill>
                <a:latin typeface="Calibri"/>
                <a:cs typeface="Calibri"/>
                <a:hlinkClick r:id="rId12"/>
              </a:rPr>
              <a:t> </a:t>
            </a:r>
            <a:r>
              <a:rPr lang="en-US" sz="2000" u="sng" spc="38" dirty="0">
                <a:solidFill>
                  <a:srgbClr val="0000FF"/>
                </a:solidFill>
                <a:uFill>
                  <a:solidFill>
                    <a:srgbClr val="0000FF"/>
                  </a:solidFill>
                </a:uFill>
                <a:latin typeface="Calibri"/>
                <a:cs typeface="Calibri"/>
                <a:hlinkClick r:id="rId12"/>
              </a:rPr>
              <a:t>Christmas:</a:t>
            </a:r>
            <a:r>
              <a:rPr lang="en-US" sz="2000" u="sng" spc="48" dirty="0">
                <a:solidFill>
                  <a:srgbClr val="0000FF"/>
                </a:solidFill>
                <a:uFill>
                  <a:solidFill>
                    <a:srgbClr val="0000FF"/>
                  </a:solidFill>
                </a:uFill>
                <a:latin typeface="Calibri"/>
                <a:cs typeface="Calibri"/>
                <a:hlinkClick r:id="rId12"/>
              </a:rPr>
              <a:t> </a:t>
            </a:r>
            <a:r>
              <a:rPr lang="en-US" sz="2000" u="sng" spc="90" dirty="0">
                <a:solidFill>
                  <a:srgbClr val="0000FF"/>
                </a:solidFill>
                <a:uFill>
                  <a:solidFill>
                    <a:srgbClr val="0000FF"/>
                  </a:solidFill>
                </a:uFill>
                <a:latin typeface="Calibri"/>
                <a:cs typeface="Calibri"/>
                <a:hlinkClick r:id="rId12"/>
              </a:rPr>
              <a:t>A</a:t>
            </a:r>
            <a:r>
              <a:rPr lang="en-US" sz="2000" u="sng" spc="48" dirty="0">
                <a:solidFill>
                  <a:srgbClr val="0000FF"/>
                </a:solidFill>
                <a:uFill>
                  <a:solidFill>
                    <a:srgbClr val="0000FF"/>
                  </a:solidFill>
                </a:uFill>
                <a:latin typeface="Calibri"/>
                <a:cs typeface="Calibri"/>
                <a:hlinkClick r:id="rId12"/>
              </a:rPr>
              <a:t> </a:t>
            </a:r>
            <a:r>
              <a:rPr lang="en-US" sz="2000" u="sng" dirty="0">
                <a:solidFill>
                  <a:srgbClr val="0000FF"/>
                </a:solidFill>
                <a:uFill>
                  <a:solidFill>
                    <a:srgbClr val="0000FF"/>
                  </a:solidFill>
                </a:uFill>
                <a:latin typeface="Calibri"/>
                <a:cs typeface="Calibri"/>
                <a:hlinkClick r:id="rId12"/>
              </a:rPr>
              <a:t>story</a:t>
            </a:r>
            <a:r>
              <a:rPr lang="en-US" sz="2000" u="sng" spc="51" dirty="0">
                <a:solidFill>
                  <a:srgbClr val="0000FF"/>
                </a:solidFill>
                <a:uFill>
                  <a:solidFill>
                    <a:srgbClr val="0000FF"/>
                  </a:solidFill>
                </a:uFill>
                <a:latin typeface="Calibri"/>
                <a:cs typeface="Calibri"/>
                <a:hlinkClick r:id="rId12"/>
              </a:rPr>
              <a:t> </a:t>
            </a:r>
            <a:r>
              <a:rPr lang="en-US" sz="2000" u="sng" dirty="0">
                <a:solidFill>
                  <a:srgbClr val="0000FF"/>
                </a:solidFill>
                <a:uFill>
                  <a:solidFill>
                    <a:srgbClr val="0000FF"/>
                  </a:solidFill>
                </a:uFill>
                <a:latin typeface="Calibri"/>
                <a:cs typeface="Calibri"/>
                <a:hlinkClick r:id="rId12"/>
              </a:rPr>
              <a:t>to</a:t>
            </a:r>
            <a:r>
              <a:rPr lang="en-US" sz="2000" u="sng" spc="48" dirty="0">
                <a:solidFill>
                  <a:srgbClr val="0000FF"/>
                </a:solidFill>
                <a:uFill>
                  <a:solidFill>
                    <a:srgbClr val="0000FF"/>
                  </a:solidFill>
                </a:uFill>
                <a:latin typeface="Calibri"/>
                <a:cs typeface="Calibri"/>
                <a:hlinkClick r:id="rId12"/>
              </a:rPr>
              <a:t> </a:t>
            </a:r>
            <a:r>
              <a:rPr lang="en-US" sz="2000" u="sng" spc="45" dirty="0">
                <a:solidFill>
                  <a:srgbClr val="0000FF"/>
                </a:solidFill>
                <a:uFill>
                  <a:solidFill>
                    <a:srgbClr val="0000FF"/>
                  </a:solidFill>
                </a:uFill>
                <a:latin typeface="Calibri"/>
                <a:cs typeface="Calibri"/>
                <a:hlinkClick r:id="rId12"/>
              </a:rPr>
              <a:t>help</a:t>
            </a:r>
            <a:r>
              <a:rPr lang="en-US" sz="2000" u="sng" spc="64" dirty="0">
                <a:solidFill>
                  <a:srgbClr val="0000FF"/>
                </a:solidFill>
                <a:uFill>
                  <a:solidFill>
                    <a:srgbClr val="0000FF"/>
                  </a:solidFill>
                </a:uFill>
                <a:latin typeface="Calibri"/>
                <a:cs typeface="Calibri"/>
                <a:hlinkClick r:id="rId12"/>
              </a:rPr>
              <a:t> </a:t>
            </a:r>
            <a:r>
              <a:rPr lang="en-US" sz="2000" u="sng" spc="38" dirty="0">
                <a:solidFill>
                  <a:srgbClr val="0000FF"/>
                </a:solidFill>
                <a:uFill>
                  <a:solidFill>
                    <a:srgbClr val="0000FF"/>
                  </a:solidFill>
                </a:uFill>
                <a:latin typeface="Calibri"/>
                <a:cs typeface="Calibri"/>
                <a:hlinkClick r:id="rId12"/>
              </a:rPr>
              <a:t>children</a:t>
            </a:r>
            <a:r>
              <a:rPr lang="en-US" sz="2000" u="sng" spc="48" dirty="0">
                <a:solidFill>
                  <a:srgbClr val="0000FF"/>
                </a:solidFill>
                <a:uFill>
                  <a:solidFill>
                    <a:srgbClr val="0000FF"/>
                  </a:solidFill>
                </a:uFill>
                <a:latin typeface="Calibri"/>
                <a:cs typeface="Calibri"/>
                <a:hlinkClick r:id="rId12"/>
              </a:rPr>
              <a:t> </a:t>
            </a:r>
            <a:r>
              <a:rPr lang="en-US" sz="2000" u="sng" spc="35" dirty="0">
                <a:solidFill>
                  <a:srgbClr val="0000FF"/>
                </a:solidFill>
                <a:uFill>
                  <a:solidFill>
                    <a:srgbClr val="0000FF"/>
                  </a:solidFill>
                </a:uFill>
                <a:latin typeface="Calibri"/>
                <a:cs typeface="Calibri"/>
                <a:hlinkClick r:id="rId12"/>
              </a:rPr>
              <a:t>who</a:t>
            </a:r>
            <a:r>
              <a:rPr lang="en-US" sz="2000" u="sng" spc="48" dirty="0">
                <a:solidFill>
                  <a:srgbClr val="0000FF"/>
                </a:solidFill>
                <a:uFill>
                  <a:solidFill>
                    <a:srgbClr val="0000FF"/>
                  </a:solidFill>
                </a:uFill>
                <a:latin typeface="Calibri"/>
                <a:cs typeface="Calibri"/>
                <a:hlinkClick r:id="rId12"/>
              </a:rPr>
              <a:t> </a:t>
            </a:r>
            <a:r>
              <a:rPr lang="en-US" sz="2000" u="sng" dirty="0">
                <a:solidFill>
                  <a:srgbClr val="0000FF"/>
                </a:solidFill>
                <a:uFill>
                  <a:solidFill>
                    <a:srgbClr val="0000FF"/>
                  </a:solidFill>
                </a:uFill>
                <a:latin typeface="Calibri"/>
                <a:cs typeface="Calibri"/>
                <a:hlinkClick r:id="rId12"/>
              </a:rPr>
              <a:t>feel</a:t>
            </a:r>
            <a:r>
              <a:rPr lang="en-US" sz="2000" u="sng" spc="48" dirty="0">
                <a:solidFill>
                  <a:srgbClr val="0000FF"/>
                </a:solidFill>
                <a:uFill>
                  <a:solidFill>
                    <a:srgbClr val="0000FF"/>
                  </a:solidFill>
                </a:uFill>
                <a:latin typeface="Calibri"/>
                <a:cs typeface="Calibri"/>
                <a:hlinkClick r:id="rId12"/>
              </a:rPr>
              <a:t> </a:t>
            </a:r>
            <a:r>
              <a:rPr lang="en-US" sz="2000" u="sng" spc="38" dirty="0">
                <a:solidFill>
                  <a:srgbClr val="0000FF"/>
                </a:solidFill>
                <a:uFill>
                  <a:solidFill>
                    <a:srgbClr val="0000FF"/>
                  </a:solidFill>
                </a:uFill>
                <a:latin typeface="Calibri"/>
                <a:cs typeface="Calibri"/>
                <a:hlinkClick r:id="rId12"/>
              </a:rPr>
              <a:t>anxious</a:t>
            </a:r>
            <a:r>
              <a:rPr lang="en-US" sz="2000" u="sng" spc="45" dirty="0">
                <a:solidFill>
                  <a:srgbClr val="0000FF"/>
                </a:solidFill>
                <a:uFill>
                  <a:solidFill>
                    <a:srgbClr val="0000FF"/>
                  </a:solidFill>
                </a:uFill>
                <a:latin typeface="Calibri"/>
                <a:cs typeface="Calibri"/>
                <a:hlinkClick r:id="rId12"/>
              </a:rPr>
              <a:t> </a:t>
            </a:r>
            <a:r>
              <a:rPr lang="en-US" sz="2000" u="sng" spc="42" dirty="0">
                <a:solidFill>
                  <a:srgbClr val="0000FF"/>
                </a:solidFill>
                <a:uFill>
                  <a:solidFill>
                    <a:srgbClr val="0000FF"/>
                  </a:solidFill>
                </a:uFill>
                <a:latin typeface="Calibri"/>
                <a:cs typeface="Calibri"/>
                <a:hlinkClick r:id="rId12"/>
              </a:rPr>
              <a:t>about</a:t>
            </a:r>
          </a:p>
          <a:p>
            <a:pPr marL="8145" marR="3258">
              <a:lnSpc>
                <a:spcPts val="930"/>
              </a:lnSpc>
              <a:spcBef>
                <a:spcPts val="3"/>
              </a:spcBef>
            </a:pPr>
            <a:endParaRPr lang="en-US" sz="2000" u="sng" spc="42" dirty="0">
              <a:solidFill>
                <a:srgbClr val="0000FF"/>
              </a:solidFill>
              <a:uFill>
                <a:solidFill>
                  <a:srgbClr val="0000FF"/>
                </a:solidFill>
              </a:uFill>
              <a:latin typeface="Calibri"/>
              <a:cs typeface="Calibri"/>
              <a:hlinkClick r:id="rId12"/>
            </a:endParaRPr>
          </a:p>
          <a:p>
            <a:pPr marL="8145" marR="3258">
              <a:lnSpc>
                <a:spcPts val="930"/>
              </a:lnSpc>
              <a:spcBef>
                <a:spcPts val="3"/>
              </a:spcBef>
            </a:pPr>
            <a:endParaRPr lang="en-US" sz="2000" u="sng" spc="42" dirty="0">
              <a:solidFill>
                <a:srgbClr val="0000FF"/>
              </a:solidFill>
              <a:uFill>
                <a:solidFill>
                  <a:srgbClr val="0000FF"/>
                </a:solidFill>
              </a:uFill>
              <a:latin typeface="Calibri"/>
              <a:cs typeface="Calibri"/>
              <a:hlinkClick r:id="rId12"/>
            </a:endParaRPr>
          </a:p>
          <a:p>
            <a:pPr marL="8145" marR="3258">
              <a:lnSpc>
                <a:spcPts val="930"/>
              </a:lnSpc>
              <a:spcBef>
                <a:spcPts val="3"/>
              </a:spcBef>
            </a:pPr>
            <a:r>
              <a:rPr lang="en-US" sz="2000" u="sng" spc="51" dirty="0">
                <a:solidFill>
                  <a:srgbClr val="0000FF"/>
                </a:solidFill>
                <a:uFill>
                  <a:solidFill>
                    <a:srgbClr val="0000FF"/>
                  </a:solidFill>
                </a:uFill>
                <a:latin typeface="Calibri"/>
                <a:cs typeface="Calibri"/>
                <a:hlinkClick r:id="rId12"/>
              </a:rPr>
              <a:t> </a:t>
            </a:r>
            <a:r>
              <a:rPr lang="en-US" sz="2000" u="sng" spc="35" dirty="0">
                <a:solidFill>
                  <a:srgbClr val="0000FF"/>
                </a:solidFill>
                <a:uFill>
                  <a:solidFill>
                    <a:srgbClr val="0000FF"/>
                  </a:solidFill>
                </a:uFill>
                <a:latin typeface="Calibri"/>
                <a:cs typeface="Calibri"/>
                <a:hlinkClick r:id="rId12"/>
              </a:rPr>
              <a:t>Christmas:</a:t>
            </a:r>
            <a:r>
              <a:rPr lang="en-US" sz="2000" u="sng" spc="58" dirty="0">
                <a:solidFill>
                  <a:srgbClr val="0000FF"/>
                </a:solidFill>
                <a:uFill>
                  <a:solidFill>
                    <a:srgbClr val="0000FF"/>
                  </a:solidFill>
                </a:uFill>
                <a:latin typeface="Calibri"/>
                <a:cs typeface="Calibri"/>
                <a:hlinkClick r:id="rId12"/>
              </a:rPr>
              <a:t> </a:t>
            </a:r>
            <a:r>
              <a:rPr lang="en-US" sz="2000" u="sng" spc="35" dirty="0">
                <a:solidFill>
                  <a:srgbClr val="0000FF"/>
                </a:solidFill>
                <a:uFill>
                  <a:solidFill>
                    <a:srgbClr val="0000FF"/>
                  </a:solidFill>
                </a:uFill>
                <a:latin typeface="Calibri"/>
                <a:cs typeface="Calibri"/>
                <a:hlinkClick r:id="rId12"/>
              </a:rPr>
              <a:t>Amazon.co.uk</a:t>
            </a:r>
            <a:r>
              <a:rPr lang="en-US" sz="2000" spc="35" dirty="0">
                <a:solidFill>
                  <a:srgbClr val="0000FF"/>
                </a:solidFill>
                <a:latin typeface="Calibri"/>
                <a:cs typeface="Calibri"/>
              </a:rPr>
              <a:t> </a:t>
            </a:r>
            <a:r>
              <a:rPr lang="en-US" sz="2000" u="sng" spc="35" dirty="0">
                <a:solidFill>
                  <a:srgbClr val="0000FF"/>
                </a:solidFill>
                <a:uFill>
                  <a:solidFill>
                    <a:srgbClr val="0000FF"/>
                  </a:solidFill>
                </a:uFill>
                <a:latin typeface="Calibri"/>
                <a:cs typeface="Calibri"/>
                <a:hlinkClick r:id="rId12"/>
              </a:rPr>
              <a:t>Naish,</a:t>
            </a:r>
            <a:r>
              <a:rPr lang="en-US" sz="2000" u="sng" spc="29" dirty="0">
                <a:solidFill>
                  <a:srgbClr val="0000FF"/>
                </a:solidFill>
                <a:uFill>
                  <a:solidFill>
                    <a:srgbClr val="0000FF"/>
                  </a:solidFill>
                </a:uFill>
                <a:latin typeface="Calibri"/>
                <a:cs typeface="Calibri"/>
                <a:hlinkClick r:id="rId12"/>
              </a:rPr>
              <a:t> </a:t>
            </a:r>
            <a:r>
              <a:rPr lang="en-US" sz="2000" u="sng" spc="35" dirty="0">
                <a:solidFill>
                  <a:srgbClr val="0000FF"/>
                </a:solidFill>
                <a:uFill>
                  <a:solidFill>
                    <a:srgbClr val="0000FF"/>
                  </a:solidFill>
                </a:uFill>
                <a:latin typeface="Calibri"/>
                <a:cs typeface="Calibri"/>
                <a:hlinkClick r:id="rId12"/>
              </a:rPr>
              <a:t>Sarah,</a:t>
            </a:r>
            <a:r>
              <a:rPr lang="en-US" sz="2000" u="sng" spc="32" dirty="0">
                <a:solidFill>
                  <a:srgbClr val="0000FF"/>
                </a:solidFill>
                <a:uFill>
                  <a:solidFill>
                    <a:srgbClr val="0000FF"/>
                  </a:solidFill>
                </a:uFill>
                <a:latin typeface="Calibri"/>
                <a:cs typeface="Calibri"/>
                <a:hlinkClick r:id="rId12"/>
              </a:rPr>
              <a:t> Jefferies, </a:t>
            </a:r>
            <a:r>
              <a:rPr lang="en-US" sz="2000" u="sng" spc="35" dirty="0">
                <a:solidFill>
                  <a:srgbClr val="0000FF"/>
                </a:solidFill>
                <a:uFill>
                  <a:solidFill>
                    <a:srgbClr val="0000FF"/>
                  </a:solidFill>
                </a:uFill>
                <a:latin typeface="Calibri"/>
                <a:cs typeface="Calibri"/>
                <a:hlinkClick r:id="rId12"/>
              </a:rPr>
              <a:t>Rosie:</a:t>
            </a:r>
            <a:r>
              <a:rPr lang="en-US" sz="2000" u="sng" spc="32" dirty="0">
                <a:solidFill>
                  <a:srgbClr val="0000FF"/>
                </a:solidFill>
                <a:uFill>
                  <a:solidFill>
                    <a:srgbClr val="0000FF"/>
                  </a:solidFill>
                </a:uFill>
                <a:latin typeface="Calibri"/>
                <a:cs typeface="Calibri"/>
                <a:hlinkClick r:id="rId12"/>
              </a:rPr>
              <a:t> </a:t>
            </a:r>
            <a:r>
              <a:rPr lang="en-US" sz="2000" u="sng" spc="45" dirty="0">
                <a:solidFill>
                  <a:srgbClr val="0000FF"/>
                </a:solidFill>
                <a:uFill>
                  <a:solidFill>
                    <a:srgbClr val="0000FF"/>
                  </a:solidFill>
                </a:uFill>
                <a:latin typeface="Calibri"/>
                <a:cs typeface="Calibri"/>
                <a:hlinkClick r:id="rId12"/>
              </a:rPr>
              <a:t>9781726626729:</a:t>
            </a:r>
            <a:r>
              <a:rPr lang="en-US" sz="2000" u="sng" spc="32" dirty="0">
                <a:solidFill>
                  <a:srgbClr val="0000FF"/>
                </a:solidFill>
                <a:uFill>
                  <a:solidFill>
                    <a:srgbClr val="0000FF"/>
                  </a:solidFill>
                </a:uFill>
                <a:latin typeface="Calibri"/>
                <a:cs typeface="Calibri"/>
                <a:hlinkClick r:id="rId12"/>
              </a:rPr>
              <a:t> </a:t>
            </a:r>
            <a:r>
              <a:rPr lang="en-US" sz="2000" u="sng" spc="45" dirty="0">
                <a:solidFill>
                  <a:srgbClr val="0000FF"/>
                </a:solidFill>
                <a:uFill>
                  <a:solidFill>
                    <a:srgbClr val="0000FF"/>
                  </a:solidFill>
                </a:uFill>
                <a:latin typeface="Calibri"/>
                <a:cs typeface="Calibri"/>
                <a:hlinkClick r:id="rId12"/>
              </a:rPr>
              <a:t>Books</a:t>
            </a:r>
            <a:endParaRPr lang="en-US" sz="2000" dirty="0">
              <a:latin typeface="Calibri"/>
              <a:cs typeface="Calibri"/>
            </a:endParaRPr>
          </a:p>
        </p:txBody>
      </p:sp>
    </p:spTree>
    <p:extLst>
      <p:ext uri="{BB962C8B-B14F-4D97-AF65-F5344CB8AC3E}">
        <p14:creationId xmlns:p14="http://schemas.microsoft.com/office/powerpoint/2010/main" val="3264513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5" name="Title 4">
            <a:extLst>
              <a:ext uri="{FF2B5EF4-FFF2-40B4-BE49-F238E27FC236}">
                <a16:creationId xmlns:a16="http://schemas.microsoft.com/office/drawing/2014/main" id="{24745B97-C36C-408C-9CCD-6A44194C34D2}"/>
              </a:ext>
            </a:extLst>
          </p:cNvPr>
          <p:cNvSpPr>
            <a:spLocks noGrp="1"/>
          </p:cNvSpPr>
          <p:nvPr>
            <p:ph type="ctrTitle"/>
          </p:nvPr>
        </p:nvSpPr>
        <p:spPr>
          <a:xfrm>
            <a:off x="1197768" y="980728"/>
            <a:ext cx="7013447" cy="2664296"/>
          </a:xfrm>
        </p:spPr>
        <p:txBody>
          <a:bodyPr/>
          <a:lstStyle/>
          <a:p>
            <a:r>
              <a:rPr lang="en-US" sz="4800" dirty="0"/>
              <a:t>Person centered approach to recording on the PEP document</a:t>
            </a:r>
          </a:p>
        </p:txBody>
      </p:sp>
      <p:sp>
        <p:nvSpPr>
          <p:cNvPr id="3" name="Subtitle 2">
            <a:extLst>
              <a:ext uri="{FF2B5EF4-FFF2-40B4-BE49-F238E27FC236}">
                <a16:creationId xmlns:a16="http://schemas.microsoft.com/office/drawing/2014/main" id="{39EAB894-67AA-441E-85B4-FFDFB63728AC}"/>
              </a:ext>
            </a:extLst>
          </p:cNvPr>
          <p:cNvSpPr>
            <a:spLocks noGrp="1"/>
          </p:cNvSpPr>
          <p:nvPr>
            <p:ph type="subTitle" idx="1"/>
          </p:nvPr>
        </p:nvSpPr>
        <p:spPr/>
        <p:txBody>
          <a:bodyPr/>
          <a:lstStyle/>
          <a:p>
            <a:r>
              <a:rPr lang="en-US" sz="2800" b="1" dirty="0">
                <a:solidFill>
                  <a:schemeClr val="tx1"/>
                </a:solidFill>
              </a:rPr>
              <a:t>Who is the PEP for?</a:t>
            </a:r>
          </a:p>
          <a:p>
            <a:endParaRPr lang="en-US" sz="1800" dirty="0"/>
          </a:p>
          <a:p>
            <a:r>
              <a:rPr lang="en-US" sz="1800" dirty="0"/>
              <a:t>Worcestershire Virtual School</a:t>
            </a:r>
          </a:p>
          <a:p>
            <a:r>
              <a:rPr lang="en-US" sz="1800" dirty="0"/>
              <a:t>9</a:t>
            </a:r>
            <a:r>
              <a:rPr lang="en-US" sz="1800" baseline="30000" dirty="0"/>
              <a:t>th</a:t>
            </a:r>
            <a:r>
              <a:rPr lang="en-US" sz="1800" dirty="0"/>
              <a:t> December 2025</a:t>
            </a:r>
          </a:p>
        </p:txBody>
      </p:sp>
    </p:spTree>
    <p:extLst>
      <p:ext uri="{BB962C8B-B14F-4D97-AF65-F5344CB8AC3E}">
        <p14:creationId xmlns:p14="http://schemas.microsoft.com/office/powerpoint/2010/main" val="1543272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5" name="Title 4">
            <a:extLst>
              <a:ext uri="{FF2B5EF4-FFF2-40B4-BE49-F238E27FC236}">
                <a16:creationId xmlns:a16="http://schemas.microsoft.com/office/drawing/2014/main" id="{24745B97-C36C-408C-9CCD-6A44194C34D2}"/>
              </a:ext>
            </a:extLst>
          </p:cNvPr>
          <p:cNvSpPr>
            <a:spLocks noGrp="1"/>
          </p:cNvSpPr>
          <p:nvPr>
            <p:ph type="ctrTitle"/>
          </p:nvPr>
        </p:nvSpPr>
        <p:spPr>
          <a:xfrm>
            <a:off x="1043608" y="3039096"/>
            <a:ext cx="7013447" cy="1470024"/>
          </a:xfrm>
        </p:spPr>
        <p:txBody>
          <a:bodyPr/>
          <a:lstStyle/>
          <a:p>
            <a:r>
              <a:rPr lang="en-GB" dirty="0">
                <a:solidFill>
                  <a:schemeClr val="tx1"/>
                </a:solidFill>
              </a:rPr>
              <a:t>Safeguarding Update</a:t>
            </a:r>
            <a:endParaRPr lang="en-US" dirty="0">
              <a:solidFill>
                <a:schemeClr val="tx1"/>
              </a:solidFill>
            </a:endParaRPr>
          </a:p>
        </p:txBody>
      </p:sp>
      <p:pic>
        <p:nvPicPr>
          <p:cNvPr id="8" name="Picture 7">
            <a:extLst>
              <a:ext uri="{FF2B5EF4-FFF2-40B4-BE49-F238E27FC236}">
                <a16:creationId xmlns:a16="http://schemas.microsoft.com/office/drawing/2014/main" id="{B63678BB-86A2-80A2-5A1E-7799682318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11458" y="1916832"/>
            <a:ext cx="5121084" cy="1379340"/>
          </a:xfrm>
          <a:prstGeom prst="rect">
            <a:avLst/>
          </a:prstGeom>
        </p:spPr>
      </p:pic>
    </p:spTree>
    <p:extLst>
      <p:ext uri="{BB962C8B-B14F-4D97-AF65-F5344CB8AC3E}">
        <p14:creationId xmlns:p14="http://schemas.microsoft.com/office/powerpoint/2010/main" val="3943246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3" name="Title 2">
            <a:extLst>
              <a:ext uri="{FF2B5EF4-FFF2-40B4-BE49-F238E27FC236}">
                <a16:creationId xmlns:a16="http://schemas.microsoft.com/office/drawing/2014/main" id="{E3B07F82-1066-5A24-D134-9A2DD0B63715}"/>
              </a:ext>
            </a:extLst>
          </p:cNvPr>
          <p:cNvSpPr>
            <a:spLocks noGrp="1"/>
          </p:cNvSpPr>
          <p:nvPr>
            <p:ph type="ctrTitle"/>
          </p:nvPr>
        </p:nvSpPr>
        <p:spPr>
          <a:xfrm>
            <a:off x="1472183" y="-1470024"/>
            <a:ext cx="7013447" cy="1470024"/>
          </a:xfrm>
        </p:spPr>
        <p:txBody>
          <a:bodyPr lIns="91425" tIns="91425" rIns="91425" bIns="91425" anchor="b" anchorCtr="0"/>
          <a:lstStyle/>
          <a:p>
            <a:r>
              <a:rPr lang="en-US" altLang="en-US" dirty="0">
                <a:solidFill>
                  <a:srgbClr val="361F60"/>
                </a:solidFill>
                <a:latin typeface="tondo"/>
              </a:rPr>
              <a:t>Fake News, Misinformation </a:t>
            </a:r>
            <a:br>
              <a:rPr lang="en-US" altLang="en-US" dirty="0">
                <a:solidFill>
                  <a:srgbClr val="361F60"/>
                </a:solidFill>
                <a:latin typeface="tondo"/>
              </a:rPr>
            </a:br>
            <a:r>
              <a:rPr lang="en-US" altLang="en-US" dirty="0">
                <a:solidFill>
                  <a:srgbClr val="361F60"/>
                </a:solidFill>
                <a:latin typeface="tondo"/>
              </a:rPr>
              <a:t>and Disinformation  </a:t>
            </a:r>
            <a:br>
              <a:rPr lang="en-GB" dirty="0"/>
            </a:br>
            <a:endParaRPr lang="en-GB" dirty="0"/>
          </a:p>
        </p:txBody>
      </p:sp>
      <p:pic>
        <p:nvPicPr>
          <p:cNvPr id="2" name="Content Placeholder 4">
            <a:extLst>
              <a:ext uri="{FF2B5EF4-FFF2-40B4-BE49-F238E27FC236}">
                <a16:creationId xmlns:a16="http://schemas.microsoft.com/office/drawing/2014/main" id="{8991910A-51AD-3ACD-5F22-EC40EBF10F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512" y="476672"/>
            <a:ext cx="2282803" cy="5894731"/>
          </a:xfrm>
          <a:prstGeom prst="rect">
            <a:avLst/>
          </a:prstGeom>
          <a:noFill/>
          <a:ln>
            <a:noFill/>
          </a:ln>
        </p:spPr>
      </p:pic>
      <p:pic>
        <p:nvPicPr>
          <p:cNvPr id="7" name="Picture 6">
            <a:extLst>
              <a:ext uri="{FF2B5EF4-FFF2-40B4-BE49-F238E27FC236}">
                <a16:creationId xmlns:a16="http://schemas.microsoft.com/office/drawing/2014/main" id="{7A5CF4E4-A92B-AF09-2AAC-47A2831E60C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a:off x="2477436" y="2058518"/>
            <a:ext cx="5046892" cy="1370482"/>
          </a:xfrm>
          <a:prstGeom prst="rect">
            <a:avLst/>
          </a:prstGeom>
        </p:spPr>
      </p:pic>
      <p:sp>
        <p:nvSpPr>
          <p:cNvPr id="8" name="TextBox 7">
            <a:extLst>
              <a:ext uri="{FF2B5EF4-FFF2-40B4-BE49-F238E27FC236}">
                <a16:creationId xmlns:a16="http://schemas.microsoft.com/office/drawing/2014/main" id="{22A87F9C-26C0-FCE0-C639-DABC0304E310}"/>
              </a:ext>
            </a:extLst>
          </p:cNvPr>
          <p:cNvSpPr txBox="1"/>
          <p:nvPr/>
        </p:nvSpPr>
        <p:spPr>
          <a:xfrm>
            <a:off x="3203848" y="2294657"/>
            <a:ext cx="4725013" cy="954107"/>
          </a:xfrm>
          <a:prstGeom prst="rect">
            <a:avLst/>
          </a:prstGeom>
          <a:noFill/>
        </p:spPr>
        <p:txBody>
          <a:bodyPr wrap="square">
            <a:spAutoFit/>
          </a:bodyPr>
          <a:lstStyle/>
          <a:p>
            <a:r>
              <a:rPr lang="en-US" altLang="en-US" sz="2800" dirty="0">
                <a:solidFill>
                  <a:srgbClr val="361F60"/>
                </a:solidFill>
                <a:latin typeface="tondo"/>
              </a:rPr>
              <a:t>Fake News, Misinformation </a:t>
            </a:r>
          </a:p>
          <a:p>
            <a:r>
              <a:rPr lang="en-US" altLang="en-US" sz="2800" dirty="0">
                <a:solidFill>
                  <a:srgbClr val="361F60"/>
                </a:solidFill>
                <a:latin typeface="tondo"/>
              </a:rPr>
              <a:t>and Disinformation  </a:t>
            </a:r>
            <a:endParaRPr lang="en-GB" sz="2800" dirty="0"/>
          </a:p>
        </p:txBody>
      </p:sp>
      <p:pic>
        <p:nvPicPr>
          <p:cNvPr id="9" name="Picture 8">
            <a:extLst>
              <a:ext uri="{FF2B5EF4-FFF2-40B4-BE49-F238E27FC236}">
                <a16:creationId xmlns:a16="http://schemas.microsoft.com/office/drawing/2014/main" id="{E3350A9D-B913-87DC-77F8-47AD75BC0F7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62753" y="3717032"/>
            <a:ext cx="6029727" cy="1707842"/>
          </a:xfrm>
          <a:prstGeom prst="rect">
            <a:avLst/>
          </a:prstGeom>
          <a:ln w="12700">
            <a:solidFill>
              <a:schemeClr val="tx1"/>
            </a:solidFill>
          </a:ln>
        </p:spPr>
      </p:pic>
      <p:pic>
        <p:nvPicPr>
          <p:cNvPr id="10" name="Picture 9">
            <a:extLst>
              <a:ext uri="{FF2B5EF4-FFF2-40B4-BE49-F238E27FC236}">
                <a16:creationId xmlns:a16="http://schemas.microsoft.com/office/drawing/2014/main" id="{26524A1C-1002-FCFA-D779-9EDA3CF2C4C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406339" y="764704"/>
            <a:ext cx="1480042" cy="2088232"/>
          </a:xfrm>
          <a:prstGeom prst="rect">
            <a:avLst/>
          </a:prstGeom>
          <a:ln w="19050">
            <a:solidFill>
              <a:schemeClr val="tx1"/>
            </a:solidFill>
          </a:ln>
        </p:spPr>
      </p:pic>
    </p:spTree>
    <p:extLst>
      <p:ext uri="{BB962C8B-B14F-4D97-AF65-F5344CB8AC3E}">
        <p14:creationId xmlns:p14="http://schemas.microsoft.com/office/powerpoint/2010/main" val="3622122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3" name="Title 2">
            <a:extLst>
              <a:ext uri="{FF2B5EF4-FFF2-40B4-BE49-F238E27FC236}">
                <a16:creationId xmlns:a16="http://schemas.microsoft.com/office/drawing/2014/main" id="{3137E8B8-C36D-D443-1C22-055BB1EB043B}"/>
              </a:ext>
            </a:extLst>
          </p:cNvPr>
          <p:cNvSpPr>
            <a:spLocks noGrp="1"/>
          </p:cNvSpPr>
          <p:nvPr>
            <p:ph type="title"/>
          </p:nvPr>
        </p:nvSpPr>
        <p:spPr>
          <a:xfrm>
            <a:off x="1417637" y="-1143000"/>
            <a:ext cx="7269161" cy="1143000"/>
          </a:xfrm>
        </p:spPr>
        <p:txBody>
          <a:bodyPr lIns="91425" tIns="91425" rIns="91425" bIns="91425" anchor="b" anchorCtr="0"/>
          <a:lstStyle/>
          <a:p>
            <a:r>
              <a:rPr lang="en-US" altLang="en-US" dirty="0">
                <a:solidFill>
                  <a:srgbClr val="361F60"/>
                </a:solidFill>
                <a:latin typeface="tondo"/>
              </a:rPr>
              <a:t>Fake News, Misinformation </a:t>
            </a:r>
            <a:br>
              <a:rPr lang="en-US" altLang="en-US" dirty="0">
                <a:solidFill>
                  <a:srgbClr val="361F60"/>
                </a:solidFill>
                <a:latin typeface="tondo"/>
              </a:rPr>
            </a:br>
            <a:r>
              <a:rPr lang="en-US" altLang="en-US" dirty="0">
                <a:solidFill>
                  <a:srgbClr val="361F60"/>
                </a:solidFill>
                <a:latin typeface="tondo"/>
              </a:rPr>
              <a:t>and Disinformation  </a:t>
            </a:r>
            <a:endParaRPr lang="en-GB" dirty="0"/>
          </a:p>
        </p:txBody>
      </p:sp>
      <p:sp>
        <p:nvSpPr>
          <p:cNvPr id="2" name="Title 1">
            <a:extLst>
              <a:ext uri="{FF2B5EF4-FFF2-40B4-BE49-F238E27FC236}">
                <a16:creationId xmlns:a16="http://schemas.microsoft.com/office/drawing/2014/main" id="{7685239F-A876-6C93-AF86-5FA585A6E322}"/>
              </a:ext>
              <a:ext uri="{C183D7F6-B498-43B3-948B-1728B52AA6E4}">
                <adec:decorative xmlns:adec="http://schemas.microsoft.com/office/drawing/2017/decorative" val="0"/>
              </a:ext>
            </a:extLst>
          </p:cNvPr>
          <p:cNvSpPr txBox="1">
            <a:spLocks/>
          </p:cNvSpPr>
          <p:nvPr/>
        </p:nvSpPr>
        <p:spPr>
          <a:xfrm>
            <a:off x="360362" y="648584"/>
            <a:ext cx="8423274" cy="2402957"/>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36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pPr algn="ctr" eaLnBrk="0" fontAlgn="base" hangingPunct="0">
              <a:spcAft>
                <a:spcPct val="0"/>
              </a:spcAft>
            </a:pPr>
            <a:r>
              <a:rPr lang="en-US" altLang="en-US" sz="4000" dirty="0">
                <a:solidFill>
                  <a:srgbClr val="361F60"/>
                </a:solidFill>
                <a:latin typeface="tondo"/>
              </a:rPr>
              <a:t>Fake News, Misinformation and Disinformation- </a:t>
            </a:r>
            <a:br>
              <a:rPr lang="en-US" altLang="en-US" sz="4000" dirty="0">
                <a:solidFill>
                  <a:srgbClr val="361F60"/>
                </a:solidFill>
                <a:latin typeface="tondo"/>
              </a:rPr>
            </a:br>
            <a:r>
              <a:rPr lang="en-US" altLang="en-US" sz="2800" dirty="0">
                <a:solidFill>
                  <a:srgbClr val="361F60"/>
                </a:solidFill>
                <a:latin typeface="tondo"/>
              </a:rPr>
              <a:t>What Schools Need to Know</a:t>
            </a:r>
            <a:endParaRPr lang="en-GB" sz="5400" dirty="0"/>
          </a:p>
        </p:txBody>
      </p:sp>
      <p:sp>
        <p:nvSpPr>
          <p:cNvPr id="8" name="Rectangle 1">
            <a:extLst>
              <a:ext uri="{FF2B5EF4-FFF2-40B4-BE49-F238E27FC236}">
                <a16:creationId xmlns:a16="http://schemas.microsoft.com/office/drawing/2014/main" id="{8E4EAF97-CF30-88E7-5D5F-667E80D2A6BF}"/>
              </a:ext>
              <a:ext uri="{C183D7F6-B498-43B3-948B-1728B52AA6E4}">
                <adec:decorative xmlns:adec="http://schemas.microsoft.com/office/drawing/2017/decorative" val="0"/>
              </a:ext>
            </a:extLst>
          </p:cNvPr>
          <p:cNvSpPr>
            <a:spLocks noChangeArrowheads="1"/>
          </p:cNvSpPr>
          <p:nvPr/>
        </p:nvSpPr>
        <p:spPr bwMode="auto">
          <a:xfrm>
            <a:off x="362650" y="2997407"/>
            <a:ext cx="8420986" cy="2785635"/>
          </a:xfrm>
          <a:prstGeom prst="rect">
            <a:avLst/>
          </a:prstGeom>
          <a:solidFill>
            <a:schemeClr val="bg1"/>
          </a:solidFill>
          <a:ln>
            <a:noFill/>
          </a:ln>
          <a:effectLst/>
        </p:spPr>
        <p:txBody>
          <a:bodyPr vert="horz" wrap="square" lIns="0" tIns="0" rIns="0" bIns="1983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374151"/>
                </a:solidFill>
                <a:effectLst/>
                <a:latin typeface="+mn-lt"/>
              </a:rPr>
              <a:t>In today’s digital world, young people are bombarded with information every time they go online - but not all of it is true. Some content is simply inaccurate, some is deliberately misleading, and some is designed to cause harm. For educators and parents, understanding the difference and helping children to do the same is an essential part of safeguarding.</a:t>
            </a:r>
          </a:p>
        </p:txBody>
      </p:sp>
      <p:pic>
        <p:nvPicPr>
          <p:cNvPr id="5" name="Picture 4">
            <a:extLst>
              <a:ext uri="{FF2B5EF4-FFF2-40B4-BE49-F238E27FC236}">
                <a16:creationId xmlns:a16="http://schemas.microsoft.com/office/drawing/2014/main" id="{F2FEBF5E-CC30-E7B9-5774-94BD88A170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9241" y="5722529"/>
            <a:ext cx="1646063" cy="586791"/>
          </a:xfrm>
          <a:prstGeom prst="rect">
            <a:avLst/>
          </a:prstGeom>
        </p:spPr>
      </p:pic>
      <p:sp>
        <p:nvSpPr>
          <p:cNvPr id="7" name="TextBox 6">
            <a:extLst>
              <a:ext uri="{FF2B5EF4-FFF2-40B4-BE49-F238E27FC236}">
                <a16:creationId xmlns:a16="http://schemas.microsoft.com/office/drawing/2014/main" id="{D1B09A6C-A0CA-B4F7-A85E-62FDA354B226}"/>
              </a:ext>
            </a:extLst>
          </p:cNvPr>
          <p:cNvSpPr txBox="1"/>
          <p:nvPr/>
        </p:nvSpPr>
        <p:spPr>
          <a:xfrm>
            <a:off x="1835697" y="5888305"/>
            <a:ext cx="7128792" cy="276999"/>
          </a:xfrm>
          <a:prstGeom prst="rect">
            <a:avLst/>
          </a:prstGeom>
          <a:noFill/>
        </p:spPr>
        <p:txBody>
          <a:bodyPr wrap="square">
            <a:spAutoFit/>
          </a:bodyPr>
          <a:lstStyle/>
          <a:p>
            <a:r>
              <a:rPr lang="en-US" sz="1200" dirty="0">
                <a:hlinkClick r:id="rId4"/>
              </a:rPr>
              <a:t>Fake News, Misinformation and Disinformation - What Schools Need to Know | Safeguarding Network</a:t>
            </a:r>
            <a:endParaRPr lang="en-GB" sz="1200" dirty="0"/>
          </a:p>
        </p:txBody>
      </p:sp>
    </p:spTree>
    <p:extLst>
      <p:ext uri="{BB962C8B-B14F-4D97-AF65-F5344CB8AC3E}">
        <p14:creationId xmlns:p14="http://schemas.microsoft.com/office/powerpoint/2010/main" val="2109342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3" name="Title 2">
            <a:extLst>
              <a:ext uri="{FF2B5EF4-FFF2-40B4-BE49-F238E27FC236}">
                <a16:creationId xmlns:a16="http://schemas.microsoft.com/office/drawing/2014/main" id="{C0DC0DE8-3FEA-52F5-2128-C9B2A85065A7}"/>
              </a:ext>
            </a:extLst>
          </p:cNvPr>
          <p:cNvSpPr>
            <a:spLocks noGrp="1"/>
          </p:cNvSpPr>
          <p:nvPr>
            <p:ph type="title"/>
          </p:nvPr>
        </p:nvSpPr>
        <p:spPr>
          <a:xfrm>
            <a:off x="1417637" y="-1143000"/>
            <a:ext cx="7269161" cy="1143000"/>
          </a:xfrm>
        </p:spPr>
        <p:txBody>
          <a:bodyPr lIns="91425" tIns="91425" rIns="91425" bIns="91425" anchor="b" anchorCtr="0"/>
          <a:lstStyle/>
          <a:p>
            <a:r>
              <a:rPr lang="en-US" altLang="en-US" dirty="0">
                <a:solidFill>
                  <a:srgbClr val="361F60"/>
                </a:solidFill>
                <a:latin typeface="tondo"/>
              </a:rPr>
              <a:t>Fake News, Misinformation </a:t>
            </a:r>
            <a:br>
              <a:rPr lang="en-US" altLang="en-US" dirty="0">
                <a:solidFill>
                  <a:srgbClr val="361F60"/>
                </a:solidFill>
                <a:latin typeface="tondo"/>
              </a:rPr>
            </a:br>
            <a:r>
              <a:rPr lang="en-US" altLang="en-US" dirty="0">
                <a:solidFill>
                  <a:srgbClr val="361F60"/>
                </a:solidFill>
                <a:latin typeface="tondo"/>
              </a:rPr>
              <a:t>and Disinformation  2</a:t>
            </a:r>
            <a:endParaRPr lang="en-GB" dirty="0"/>
          </a:p>
        </p:txBody>
      </p:sp>
      <p:sp>
        <p:nvSpPr>
          <p:cNvPr id="2" name="Title 1">
            <a:extLst>
              <a:ext uri="{FF2B5EF4-FFF2-40B4-BE49-F238E27FC236}">
                <a16:creationId xmlns:a16="http://schemas.microsoft.com/office/drawing/2014/main" id="{3C6A0C39-D3F4-4F9D-A414-6FA7BFD096F9}"/>
              </a:ext>
            </a:extLst>
          </p:cNvPr>
          <p:cNvSpPr txBox="1">
            <a:spLocks/>
          </p:cNvSpPr>
          <p:nvPr/>
        </p:nvSpPr>
        <p:spPr>
          <a:xfrm>
            <a:off x="723014" y="958947"/>
            <a:ext cx="7593402" cy="669853"/>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36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pPr algn="ctr" eaLnBrk="0" fontAlgn="base" hangingPunct="0">
              <a:spcAft>
                <a:spcPct val="0"/>
              </a:spcAft>
            </a:pPr>
            <a:r>
              <a:rPr lang="en-US" altLang="en-US" dirty="0">
                <a:solidFill>
                  <a:srgbClr val="361F60"/>
                </a:solidFill>
                <a:latin typeface="tondo"/>
              </a:rPr>
              <a:t>Fake News, Misinformation and Disinformation</a:t>
            </a:r>
            <a:endParaRPr lang="en-GB" sz="4800" dirty="0"/>
          </a:p>
        </p:txBody>
      </p:sp>
      <p:sp>
        <p:nvSpPr>
          <p:cNvPr id="4" name="TextBox 3">
            <a:extLst>
              <a:ext uri="{FF2B5EF4-FFF2-40B4-BE49-F238E27FC236}">
                <a16:creationId xmlns:a16="http://schemas.microsoft.com/office/drawing/2014/main" id="{6319E1EC-AAC2-9054-BE22-828671A7290D}"/>
              </a:ext>
            </a:extLst>
          </p:cNvPr>
          <p:cNvSpPr txBox="1"/>
          <p:nvPr/>
        </p:nvSpPr>
        <p:spPr>
          <a:xfrm>
            <a:off x="723013" y="2131109"/>
            <a:ext cx="7697973" cy="31700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361F60"/>
                </a:solidFill>
                <a:effectLst/>
                <a:latin typeface="+mn-lt"/>
              </a:rPr>
              <a:t>What’s the Difference?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361F60"/>
              </a:solidFill>
              <a:effectLst/>
              <a:latin typeface="+mn-l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rgbClr val="374151"/>
                </a:solidFill>
                <a:effectLst/>
                <a:latin typeface="+mn-lt"/>
              </a:rPr>
              <a:t>Disinformation: </a:t>
            </a:r>
            <a:r>
              <a:rPr kumimoji="0" lang="en-US" altLang="en-US" sz="2000" b="0" i="0" u="none" strike="noStrike" cap="none" normalizeH="0" baseline="0" dirty="0">
                <a:ln>
                  <a:noFill/>
                </a:ln>
                <a:solidFill>
                  <a:srgbClr val="374151"/>
                </a:solidFill>
                <a:effectLst/>
                <a:latin typeface="+mn-lt"/>
              </a:rPr>
              <a:t>False information created </a:t>
            </a:r>
            <a:r>
              <a:rPr kumimoji="0" lang="en-US" altLang="en-US" sz="2000" b="1" i="0" u="none" strike="noStrike" cap="none" normalizeH="0" baseline="0" dirty="0">
                <a:ln>
                  <a:noFill/>
                </a:ln>
                <a:solidFill>
                  <a:srgbClr val="374151"/>
                </a:solidFill>
                <a:effectLst/>
                <a:latin typeface="+mn-lt"/>
              </a:rPr>
              <a:t>on purpose </a:t>
            </a:r>
            <a:r>
              <a:rPr kumimoji="0" lang="en-US" altLang="en-US" sz="2000" b="0" i="0" u="none" strike="noStrike" cap="none" normalizeH="0" baseline="0" dirty="0">
                <a:ln>
                  <a:noFill/>
                </a:ln>
                <a:solidFill>
                  <a:srgbClr val="374151"/>
                </a:solidFill>
                <a:effectLst/>
                <a:latin typeface="+mn-lt"/>
              </a:rPr>
              <a:t>to mislead, often by individuals or groups pushing an agenda.</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000" b="1" i="0" u="none" strike="noStrike" cap="none" normalizeH="0" baseline="0" dirty="0">
              <a:ln>
                <a:noFill/>
              </a:ln>
              <a:solidFill>
                <a:srgbClr val="374151"/>
              </a:solidFill>
              <a:effectLst/>
              <a:latin typeface="+mn-l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rgbClr val="374151"/>
                </a:solidFill>
                <a:effectLst/>
                <a:latin typeface="+mn-lt"/>
              </a:rPr>
              <a:t>Misinformation: </a:t>
            </a:r>
            <a:r>
              <a:rPr kumimoji="0" lang="en-US" altLang="en-US" sz="2000" b="0" i="0" u="none" strike="noStrike" cap="none" normalizeH="0" baseline="0" dirty="0">
                <a:ln>
                  <a:noFill/>
                </a:ln>
                <a:solidFill>
                  <a:srgbClr val="374151"/>
                </a:solidFill>
                <a:effectLst/>
                <a:latin typeface="+mn-lt"/>
              </a:rPr>
              <a:t>False information that is shared without intent to mislead.</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solidFill>
                <a:srgbClr val="374151"/>
              </a:solidFill>
              <a:effectLst/>
              <a:latin typeface="+mn-l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rgbClr val="374151"/>
                </a:solidFill>
                <a:effectLst/>
                <a:latin typeface="+mn-lt"/>
              </a:rPr>
              <a:t>Fake news: </a:t>
            </a:r>
            <a:r>
              <a:rPr kumimoji="0" lang="en-US" altLang="en-US" sz="2000" b="0" i="0" u="none" strike="noStrike" cap="none" normalizeH="0" baseline="0" dirty="0">
                <a:ln>
                  <a:noFill/>
                </a:ln>
                <a:solidFill>
                  <a:srgbClr val="374151"/>
                </a:solidFill>
                <a:effectLst/>
                <a:latin typeface="+mn-lt"/>
              </a:rPr>
              <a:t>A broad, popular term often used to describe either of the above when dressed up as credible reporting.</a:t>
            </a:r>
            <a:endParaRPr kumimoji="0" lang="en-US" altLang="en-US" sz="2000" b="1" i="0" u="none" strike="noStrike" cap="none" normalizeH="0" baseline="0" dirty="0">
              <a:ln>
                <a:noFill/>
              </a:ln>
              <a:solidFill>
                <a:srgbClr val="361F60"/>
              </a:solidFill>
              <a:effectLst/>
              <a:latin typeface="+mn-lt"/>
            </a:endParaRPr>
          </a:p>
        </p:txBody>
      </p:sp>
      <p:sp>
        <p:nvSpPr>
          <p:cNvPr id="10" name="TextBox 9">
            <a:extLst>
              <a:ext uri="{FF2B5EF4-FFF2-40B4-BE49-F238E27FC236}">
                <a16:creationId xmlns:a16="http://schemas.microsoft.com/office/drawing/2014/main" id="{CF86D898-D297-BF69-F299-8CD8C92E594A}"/>
              </a:ext>
              <a:ext uri="{C183D7F6-B498-43B3-948B-1728B52AA6E4}">
                <adec:decorative xmlns:adec="http://schemas.microsoft.com/office/drawing/2017/decorative" val="0"/>
              </a:ext>
            </a:extLst>
          </p:cNvPr>
          <p:cNvSpPr txBox="1"/>
          <p:nvPr/>
        </p:nvSpPr>
        <p:spPr>
          <a:xfrm>
            <a:off x="2015208" y="5899053"/>
            <a:ext cx="7128792" cy="276999"/>
          </a:xfrm>
          <a:prstGeom prst="rect">
            <a:avLst/>
          </a:prstGeom>
          <a:noFill/>
        </p:spPr>
        <p:txBody>
          <a:bodyPr wrap="square">
            <a:spAutoFit/>
          </a:bodyPr>
          <a:lstStyle/>
          <a:p>
            <a:r>
              <a:rPr lang="en-US" sz="1200" dirty="0">
                <a:hlinkClick r:id="rId3"/>
              </a:rPr>
              <a:t>Fake News, Misinformation and Disinformation - What Schools Need to Know | Safeguarding Network</a:t>
            </a:r>
            <a:endParaRPr lang="en-GB" sz="1200" dirty="0"/>
          </a:p>
        </p:txBody>
      </p:sp>
      <p:pic>
        <p:nvPicPr>
          <p:cNvPr id="9" name="Picture 8">
            <a:extLst>
              <a:ext uri="{FF2B5EF4-FFF2-40B4-BE49-F238E27FC236}">
                <a16:creationId xmlns:a16="http://schemas.microsoft.com/office/drawing/2014/main" id="{90EB5906-8B8B-6C81-A3F8-424B832DC5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9241" y="5722529"/>
            <a:ext cx="1646063" cy="586791"/>
          </a:xfrm>
          <a:prstGeom prst="rect">
            <a:avLst/>
          </a:prstGeom>
        </p:spPr>
      </p:pic>
    </p:spTree>
    <p:extLst>
      <p:ext uri="{BB962C8B-B14F-4D97-AF65-F5344CB8AC3E}">
        <p14:creationId xmlns:p14="http://schemas.microsoft.com/office/powerpoint/2010/main" val="1946980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2356F9A1-D345-6B1D-B5F7-CCD47C18C7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8ECE85-563C-9025-6DB8-17122BA09386}"/>
              </a:ext>
            </a:extLst>
          </p:cNvPr>
          <p:cNvSpPr>
            <a:spLocks noGrp="1"/>
          </p:cNvSpPr>
          <p:nvPr>
            <p:ph type="title"/>
          </p:nvPr>
        </p:nvSpPr>
        <p:spPr>
          <a:xfrm>
            <a:off x="1417637" y="-1143000"/>
            <a:ext cx="7269161" cy="1143000"/>
          </a:xfrm>
        </p:spPr>
        <p:txBody>
          <a:bodyPr lIns="91425" tIns="91425" rIns="91425" bIns="91425" anchor="b" anchorCtr="0"/>
          <a:lstStyle/>
          <a:p>
            <a:r>
              <a:rPr lang="en-US" altLang="en-US" dirty="0">
                <a:solidFill>
                  <a:srgbClr val="361F60"/>
                </a:solidFill>
                <a:latin typeface="tondo"/>
              </a:rPr>
              <a:t>Fake News, Misinformation </a:t>
            </a:r>
            <a:br>
              <a:rPr lang="en-US" altLang="en-US" dirty="0">
                <a:solidFill>
                  <a:srgbClr val="361F60"/>
                </a:solidFill>
                <a:latin typeface="tondo"/>
              </a:rPr>
            </a:br>
            <a:r>
              <a:rPr lang="en-US" altLang="en-US" dirty="0">
                <a:solidFill>
                  <a:srgbClr val="361F60"/>
                </a:solidFill>
                <a:latin typeface="tondo"/>
              </a:rPr>
              <a:t>and Disinformation 3  </a:t>
            </a:r>
            <a:endParaRPr lang="en-GB" dirty="0"/>
          </a:p>
        </p:txBody>
      </p:sp>
      <p:sp>
        <p:nvSpPr>
          <p:cNvPr id="2" name="Title 1">
            <a:extLst>
              <a:ext uri="{FF2B5EF4-FFF2-40B4-BE49-F238E27FC236}">
                <a16:creationId xmlns:a16="http://schemas.microsoft.com/office/drawing/2014/main" id="{513A8F75-FB78-FEEC-B524-678B9D0A14A0}"/>
              </a:ext>
            </a:extLst>
          </p:cNvPr>
          <p:cNvSpPr txBox="1">
            <a:spLocks/>
          </p:cNvSpPr>
          <p:nvPr/>
        </p:nvSpPr>
        <p:spPr>
          <a:xfrm>
            <a:off x="723014" y="958947"/>
            <a:ext cx="7665410" cy="669853"/>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36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pPr algn="ctr" eaLnBrk="0" fontAlgn="base" hangingPunct="0">
              <a:spcAft>
                <a:spcPct val="0"/>
              </a:spcAft>
            </a:pPr>
            <a:r>
              <a:rPr lang="en-US" altLang="en-US" dirty="0">
                <a:solidFill>
                  <a:srgbClr val="361F60"/>
                </a:solidFill>
                <a:latin typeface="tondo"/>
              </a:rPr>
              <a:t>Fake News, Misinformation and Disinformation</a:t>
            </a:r>
            <a:endParaRPr lang="en-GB" sz="4800" dirty="0"/>
          </a:p>
        </p:txBody>
      </p:sp>
      <p:sp>
        <p:nvSpPr>
          <p:cNvPr id="6" name="TextBox 5">
            <a:extLst>
              <a:ext uri="{FF2B5EF4-FFF2-40B4-BE49-F238E27FC236}">
                <a16:creationId xmlns:a16="http://schemas.microsoft.com/office/drawing/2014/main" id="{507BFA9B-4176-8A5E-282E-D517E8C1929B}"/>
              </a:ext>
            </a:extLst>
          </p:cNvPr>
          <p:cNvSpPr txBox="1"/>
          <p:nvPr/>
        </p:nvSpPr>
        <p:spPr>
          <a:xfrm>
            <a:off x="539552" y="1788199"/>
            <a:ext cx="8025450" cy="3801041"/>
          </a:xfrm>
          <a:prstGeom prst="rect">
            <a:avLst/>
          </a:prstGeom>
          <a:noFill/>
        </p:spPr>
        <p:txBody>
          <a:bodyPr wrap="square">
            <a:spAutoFit/>
          </a:bodyPr>
          <a:lstStyle/>
          <a:p>
            <a:pPr algn="l">
              <a:buNone/>
            </a:pPr>
            <a:r>
              <a:rPr lang="en-US" sz="2400" b="1" i="0" dirty="0">
                <a:solidFill>
                  <a:srgbClr val="361F60"/>
                </a:solidFill>
                <a:effectLst/>
                <a:latin typeface="tondo"/>
              </a:rPr>
              <a:t>Why It Matters</a:t>
            </a:r>
          </a:p>
          <a:p>
            <a:pPr algn="l">
              <a:buNone/>
            </a:pPr>
            <a:endParaRPr lang="en-US" sz="1050" b="1" i="0" dirty="0">
              <a:solidFill>
                <a:srgbClr val="361F60"/>
              </a:solidFill>
              <a:effectLst/>
              <a:latin typeface="tondo"/>
            </a:endParaRPr>
          </a:p>
          <a:p>
            <a:pPr algn="l">
              <a:buNone/>
            </a:pPr>
            <a:r>
              <a:rPr lang="en-US" sz="2400" b="0" i="0" dirty="0">
                <a:solidFill>
                  <a:srgbClr val="374151"/>
                </a:solidFill>
                <a:effectLst/>
                <a:latin typeface="tondo"/>
              </a:rPr>
              <a:t>These aren’t just harmless </a:t>
            </a:r>
            <a:r>
              <a:rPr lang="en-US" sz="2400" b="0" i="0" dirty="0" err="1">
                <a:solidFill>
                  <a:srgbClr val="374151"/>
                </a:solidFill>
                <a:effectLst/>
                <a:latin typeface="tondo"/>
              </a:rPr>
              <a:t>rumours</a:t>
            </a:r>
            <a:r>
              <a:rPr lang="en-US" sz="2400" b="0" i="0" dirty="0">
                <a:solidFill>
                  <a:srgbClr val="374151"/>
                </a:solidFill>
                <a:effectLst/>
                <a:latin typeface="tondo"/>
              </a:rPr>
              <a:t>. Disinformation and misinformation can:</a:t>
            </a:r>
          </a:p>
          <a:p>
            <a:pPr algn="l">
              <a:buNone/>
            </a:pPr>
            <a:endParaRPr lang="en-US" sz="1100" b="0" i="0" dirty="0">
              <a:solidFill>
                <a:srgbClr val="374151"/>
              </a:solidFill>
              <a:effectLst/>
              <a:latin typeface="tondo"/>
            </a:endParaRPr>
          </a:p>
          <a:p>
            <a:pPr marL="361950" indent="265113" algn="l">
              <a:buFont typeface="Arial" panose="020B0604020202020204" pitchFamily="34" charset="0"/>
              <a:buChar char="•"/>
            </a:pPr>
            <a:r>
              <a:rPr lang="en-US" sz="2400" b="0" i="0" dirty="0">
                <a:solidFill>
                  <a:srgbClr val="374151"/>
                </a:solidFill>
                <a:effectLst/>
                <a:latin typeface="tondo"/>
              </a:rPr>
              <a:t>Spread hatred, intolerance or conspiracy theories.</a:t>
            </a:r>
          </a:p>
          <a:p>
            <a:pPr marL="361950" indent="265113" algn="l">
              <a:buFont typeface="Arial" panose="020B0604020202020204" pitchFamily="34" charset="0"/>
              <a:buChar char="•"/>
            </a:pPr>
            <a:r>
              <a:rPr lang="en-US" sz="2400" b="0" i="0" dirty="0">
                <a:solidFill>
                  <a:srgbClr val="374151"/>
                </a:solidFill>
                <a:effectLst/>
                <a:latin typeface="tondo"/>
              </a:rPr>
              <a:t>Influence vulnerable young people.</a:t>
            </a:r>
          </a:p>
          <a:p>
            <a:pPr marL="361950" indent="265113" algn="l">
              <a:buFont typeface="Arial" panose="020B0604020202020204" pitchFamily="34" charset="0"/>
              <a:buChar char="•"/>
            </a:pPr>
            <a:r>
              <a:rPr lang="en-US" sz="2400" b="0" i="0" dirty="0">
                <a:solidFill>
                  <a:srgbClr val="374151"/>
                </a:solidFill>
                <a:effectLst/>
                <a:latin typeface="tondo"/>
              </a:rPr>
              <a:t>Cause distress or confusion when presented as fact.</a:t>
            </a:r>
          </a:p>
          <a:p>
            <a:pPr marL="361950" indent="265113" algn="l">
              <a:buFont typeface="Arial" panose="020B0604020202020204" pitchFamily="34" charset="0"/>
              <a:buChar char="•"/>
            </a:pPr>
            <a:r>
              <a:rPr lang="en-US" sz="2400" b="0" i="0" dirty="0">
                <a:solidFill>
                  <a:srgbClr val="374151"/>
                </a:solidFill>
                <a:effectLst/>
                <a:latin typeface="tondo"/>
              </a:rPr>
              <a:t>Undermine trust in genuine information sources.</a:t>
            </a:r>
          </a:p>
          <a:p>
            <a:pPr marL="361950" indent="265113" algn="l">
              <a:buFont typeface="Arial" panose="020B0604020202020204" pitchFamily="34" charset="0"/>
              <a:buChar char="•"/>
            </a:pPr>
            <a:r>
              <a:rPr lang="en-US" sz="2400" b="0" i="0" dirty="0">
                <a:solidFill>
                  <a:srgbClr val="374151"/>
                </a:solidFill>
                <a:effectLst/>
                <a:latin typeface="tondo"/>
              </a:rPr>
              <a:t>Extremist groups use false narratives online to try to </a:t>
            </a:r>
            <a:r>
              <a:rPr lang="en-US" sz="2400" b="0" i="0" dirty="0" err="1">
                <a:solidFill>
                  <a:srgbClr val="374151"/>
                </a:solidFill>
                <a:effectLst/>
                <a:latin typeface="tondo"/>
              </a:rPr>
              <a:t>radicalise</a:t>
            </a:r>
            <a:r>
              <a:rPr lang="en-US" sz="2400" b="0" i="0" dirty="0">
                <a:solidFill>
                  <a:srgbClr val="374151"/>
                </a:solidFill>
                <a:effectLst/>
                <a:latin typeface="tondo"/>
              </a:rPr>
              <a:t> or manipulate young audiences.</a:t>
            </a:r>
          </a:p>
        </p:txBody>
      </p:sp>
      <p:sp>
        <p:nvSpPr>
          <p:cNvPr id="10" name="TextBox 9">
            <a:extLst>
              <a:ext uri="{FF2B5EF4-FFF2-40B4-BE49-F238E27FC236}">
                <a16:creationId xmlns:a16="http://schemas.microsoft.com/office/drawing/2014/main" id="{D8822129-448E-C419-8E7C-8D15F4D89F84}"/>
              </a:ext>
            </a:extLst>
          </p:cNvPr>
          <p:cNvSpPr txBox="1"/>
          <p:nvPr/>
        </p:nvSpPr>
        <p:spPr>
          <a:xfrm>
            <a:off x="1835697" y="5888305"/>
            <a:ext cx="7128792" cy="276999"/>
          </a:xfrm>
          <a:prstGeom prst="rect">
            <a:avLst/>
          </a:prstGeom>
          <a:noFill/>
        </p:spPr>
        <p:txBody>
          <a:bodyPr wrap="square">
            <a:spAutoFit/>
          </a:bodyPr>
          <a:lstStyle/>
          <a:p>
            <a:r>
              <a:rPr lang="en-US" sz="1200" dirty="0">
                <a:hlinkClick r:id="rId3"/>
              </a:rPr>
              <a:t>Fake News, Misinformation and Disinformation - What Schools Need to Know | Safeguarding Network</a:t>
            </a:r>
            <a:endParaRPr lang="en-GB" sz="1200" dirty="0"/>
          </a:p>
        </p:txBody>
      </p:sp>
      <p:pic>
        <p:nvPicPr>
          <p:cNvPr id="9" name="Picture 8">
            <a:extLst>
              <a:ext uri="{FF2B5EF4-FFF2-40B4-BE49-F238E27FC236}">
                <a16:creationId xmlns:a16="http://schemas.microsoft.com/office/drawing/2014/main" id="{A971DD92-39D1-9322-9EEF-65B9710000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9241" y="5722529"/>
            <a:ext cx="1646063" cy="586791"/>
          </a:xfrm>
          <a:prstGeom prst="rect">
            <a:avLst/>
          </a:prstGeom>
        </p:spPr>
      </p:pic>
    </p:spTree>
    <p:extLst>
      <p:ext uri="{BB962C8B-B14F-4D97-AF65-F5344CB8AC3E}">
        <p14:creationId xmlns:p14="http://schemas.microsoft.com/office/powerpoint/2010/main" val="3787909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itle 1">
            <a:extLst>
              <a:ext uri="{FF2B5EF4-FFF2-40B4-BE49-F238E27FC236}">
                <a16:creationId xmlns:a16="http://schemas.microsoft.com/office/drawing/2014/main" id="{297579BF-8655-7841-B91A-7C90500250E3}"/>
              </a:ext>
            </a:extLst>
          </p:cNvPr>
          <p:cNvSpPr txBox="1">
            <a:spLocks/>
          </p:cNvSpPr>
          <p:nvPr/>
        </p:nvSpPr>
        <p:spPr>
          <a:xfrm>
            <a:off x="723014" y="958947"/>
            <a:ext cx="7665410" cy="669853"/>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36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pPr algn="ctr" eaLnBrk="0" fontAlgn="base" hangingPunct="0">
              <a:spcAft>
                <a:spcPct val="0"/>
              </a:spcAft>
            </a:pPr>
            <a:r>
              <a:rPr lang="en-US" altLang="en-US" dirty="0">
                <a:solidFill>
                  <a:srgbClr val="361F60"/>
                </a:solidFill>
                <a:latin typeface="tondo"/>
              </a:rPr>
              <a:t>Fake News, Misinformation and Disinformation</a:t>
            </a:r>
            <a:endParaRPr lang="en-GB" sz="4800" dirty="0"/>
          </a:p>
        </p:txBody>
      </p:sp>
      <p:sp>
        <p:nvSpPr>
          <p:cNvPr id="6" name="TextBox 5">
            <a:extLst>
              <a:ext uri="{FF2B5EF4-FFF2-40B4-BE49-F238E27FC236}">
                <a16:creationId xmlns:a16="http://schemas.microsoft.com/office/drawing/2014/main" id="{DEE301B8-E804-D572-12FC-9C7552EE344C}"/>
              </a:ext>
            </a:extLst>
          </p:cNvPr>
          <p:cNvSpPr txBox="1"/>
          <p:nvPr/>
        </p:nvSpPr>
        <p:spPr>
          <a:xfrm>
            <a:off x="1835697" y="5888305"/>
            <a:ext cx="7128792" cy="276999"/>
          </a:xfrm>
          <a:prstGeom prst="rect">
            <a:avLst/>
          </a:prstGeom>
          <a:noFill/>
        </p:spPr>
        <p:txBody>
          <a:bodyPr wrap="square">
            <a:spAutoFit/>
          </a:bodyPr>
          <a:lstStyle/>
          <a:p>
            <a:r>
              <a:rPr lang="en-US" sz="1200" dirty="0">
                <a:hlinkClick r:id="rId3"/>
              </a:rPr>
              <a:t>Fake News, Misinformation and Disinformation - What Schools Need to Know | Safeguarding Network</a:t>
            </a:r>
            <a:endParaRPr lang="en-GB" sz="1200" dirty="0"/>
          </a:p>
        </p:txBody>
      </p:sp>
      <p:sp>
        <p:nvSpPr>
          <p:cNvPr id="4" name="TextBox 3">
            <a:extLst>
              <a:ext uri="{FF2B5EF4-FFF2-40B4-BE49-F238E27FC236}">
                <a16:creationId xmlns:a16="http://schemas.microsoft.com/office/drawing/2014/main" id="{F2AC1606-02C9-EEF9-FB2E-E0620353EAD6}"/>
              </a:ext>
            </a:extLst>
          </p:cNvPr>
          <p:cNvSpPr txBox="1"/>
          <p:nvPr/>
        </p:nvSpPr>
        <p:spPr>
          <a:xfrm>
            <a:off x="641498" y="2128788"/>
            <a:ext cx="7746926" cy="3046988"/>
          </a:xfrm>
          <a:prstGeom prst="rect">
            <a:avLst/>
          </a:prstGeom>
          <a:noFill/>
        </p:spPr>
        <p:txBody>
          <a:bodyPr wrap="square">
            <a:spAutoFit/>
          </a:bodyPr>
          <a:lstStyle/>
          <a:p>
            <a:pPr algn="l">
              <a:buNone/>
            </a:pPr>
            <a:r>
              <a:rPr lang="en-US" sz="2400" b="1" i="0" dirty="0">
                <a:solidFill>
                  <a:srgbClr val="361F60"/>
                </a:solidFill>
                <a:effectLst/>
                <a:latin typeface="tondo"/>
              </a:rPr>
              <a:t>Risks for Children and Young People</a:t>
            </a:r>
          </a:p>
          <a:p>
            <a:pPr algn="l">
              <a:buNone/>
            </a:pPr>
            <a:endParaRPr lang="en-US" sz="2400" b="1" i="0" dirty="0">
              <a:solidFill>
                <a:srgbClr val="361F60"/>
              </a:solidFill>
              <a:effectLst/>
              <a:latin typeface="tondo"/>
            </a:endParaRPr>
          </a:p>
          <a:p>
            <a:pPr algn="l">
              <a:buFont typeface="Arial" panose="020B0604020202020204" pitchFamily="34" charset="0"/>
              <a:buChar char="•"/>
            </a:pPr>
            <a:r>
              <a:rPr lang="en-US" sz="2400" b="0" i="0" dirty="0">
                <a:solidFill>
                  <a:srgbClr val="374151"/>
                </a:solidFill>
                <a:effectLst/>
                <a:latin typeface="tondo"/>
              </a:rPr>
              <a:t>They may believe false content and repeat it as truth.</a:t>
            </a:r>
          </a:p>
          <a:p>
            <a:pPr algn="l">
              <a:buFont typeface="Arial" panose="020B0604020202020204" pitchFamily="34" charset="0"/>
              <a:buChar char="•"/>
            </a:pPr>
            <a:r>
              <a:rPr lang="en-US" sz="2400" b="0" i="0" dirty="0">
                <a:solidFill>
                  <a:srgbClr val="374151"/>
                </a:solidFill>
                <a:effectLst/>
                <a:latin typeface="tondo"/>
              </a:rPr>
              <a:t>They may encounter extremist or hateful material online.</a:t>
            </a:r>
          </a:p>
          <a:p>
            <a:pPr algn="l">
              <a:buFont typeface="Arial" panose="020B0604020202020204" pitchFamily="34" charset="0"/>
              <a:buChar char="•"/>
            </a:pPr>
            <a:r>
              <a:rPr lang="en-US" sz="2400" b="0" i="0" dirty="0">
                <a:solidFill>
                  <a:srgbClr val="374151"/>
                </a:solidFill>
                <a:effectLst/>
                <a:latin typeface="tondo"/>
              </a:rPr>
              <a:t>They may feel upset or unsafe when exposed to shocking or misleading claims.</a:t>
            </a:r>
          </a:p>
          <a:p>
            <a:pPr algn="l">
              <a:buFont typeface="Arial" panose="020B0604020202020204" pitchFamily="34" charset="0"/>
              <a:buChar char="•"/>
            </a:pPr>
            <a:r>
              <a:rPr lang="en-US" sz="2400" b="0" i="0" dirty="0">
                <a:solidFill>
                  <a:srgbClr val="374151"/>
                </a:solidFill>
                <a:effectLst/>
                <a:latin typeface="tondo"/>
              </a:rPr>
              <a:t>Many do not have the skills or confidence to challenge what they see.</a:t>
            </a:r>
          </a:p>
        </p:txBody>
      </p:sp>
      <p:sp>
        <p:nvSpPr>
          <p:cNvPr id="5" name="Title 4">
            <a:extLst>
              <a:ext uri="{FF2B5EF4-FFF2-40B4-BE49-F238E27FC236}">
                <a16:creationId xmlns:a16="http://schemas.microsoft.com/office/drawing/2014/main" id="{398A5E01-4D05-70FB-732C-1F4D326C0551}"/>
              </a:ext>
              <a:ext uri="{C183D7F6-B498-43B3-948B-1728B52AA6E4}">
                <adec:decorative xmlns:adec="http://schemas.microsoft.com/office/drawing/2017/decorative" val="1"/>
              </a:ext>
            </a:extLst>
          </p:cNvPr>
          <p:cNvSpPr>
            <a:spLocks noGrp="1"/>
          </p:cNvSpPr>
          <p:nvPr>
            <p:ph type="title"/>
          </p:nvPr>
        </p:nvSpPr>
        <p:spPr>
          <a:xfrm>
            <a:off x="1417637" y="-1143000"/>
            <a:ext cx="7269161" cy="1143000"/>
          </a:xfrm>
        </p:spPr>
        <p:txBody>
          <a:bodyPr lIns="91425" tIns="91425" rIns="91425" bIns="91425" anchor="b" anchorCtr="0"/>
          <a:lstStyle/>
          <a:p>
            <a:r>
              <a:rPr lang="en-US" altLang="en-US" dirty="0">
                <a:solidFill>
                  <a:srgbClr val="361F60"/>
                </a:solidFill>
                <a:latin typeface="tondo"/>
              </a:rPr>
              <a:t>Fake News, Misinformation </a:t>
            </a:r>
            <a:br>
              <a:rPr lang="en-US" altLang="en-US" dirty="0">
                <a:solidFill>
                  <a:srgbClr val="361F60"/>
                </a:solidFill>
                <a:latin typeface="tondo"/>
              </a:rPr>
            </a:br>
            <a:r>
              <a:rPr lang="en-US" altLang="en-US" dirty="0">
                <a:solidFill>
                  <a:srgbClr val="361F60"/>
                </a:solidFill>
                <a:latin typeface="tondo"/>
              </a:rPr>
              <a:t>and Disinformation  4</a:t>
            </a:r>
            <a:endParaRPr lang="en-GB" dirty="0"/>
          </a:p>
        </p:txBody>
      </p:sp>
      <p:pic>
        <p:nvPicPr>
          <p:cNvPr id="3" name="Picture 2">
            <a:extLst>
              <a:ext uri="{FF2B5EF4-FFF2-40B4-BE49-F238E27FC236}">
                <a16:creationId xmlns:a16="http://schemas.microsoft.com/office/drawing/2014/main" id="{8D01D8F7-5E4F-F500-D87C-D52D55505A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9241" y="5722529"/>
            <a:ext cx="1646063" cy="586791"/>
          </a:xfrm>
          <a:prstGeom prst="rect">
            <a:avLst/>
          </a:prstGeom>
        </p:spPr>
      </p:pic>
    </p:spTree>
    <p:extLst>
      <p:ext uri="{BB962C8B-B14F-4D97-AF65-F5344CB8AC3E}">
        <p14:creationId xmlns:p14="http://schemas.microsoft.com/office/powerpoint/2010/main" val="1411407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E2B4B2B7-E063-84C1-533C-C57D2E0E424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1662C5-1B11-0BB1-5CFC-D5B63B48EBCF}"/>
              </a:ext>
            </a:extLst>
          </p:cNvPr>
          <p:cNvSpPr txBox="1"/>
          <p:nvPr/>
        </p:nvSpPr>
        <p:spPr>
          <a:xfrm>
            <a:off x="641498" y="738971"/>
            <a:ext cx="7890942" cy="5139869"/>
          </a:xfrm>
          <a:prstGeom prst="rect">
            <a:avLst/>
          </a:prstGeom>
          <a:noFill/>
        </p:spPr>
        <p:txBody>
          <a:bodyPr wrap="square">
            <a:spAutoFit/>
          </a:bodyPr>
          <a:lstStyle/>
          <a:p>
            <a:r>
              <a:rPr lang="en-US" sz="2000" b="1" dirty="0"/>
              <a:t>What Schools Can Do</a:t>
            </a:r>
          </a:p>
          <a:p>
            <a:endParaRPr lang="en-US" sz="1050" b="1" dirty="0"/>
          </a:p>
          <a:p>
            <a:r>
              <a:rPr lang="en-US" sz="1800" dirty="0"/>
              <a:t>Safeguarding in the digital age means building students’ media literacy from the earliest age. </a:t>
            </a:r>
          </a:p>
          <a:p>
            <a:pPr marL="342900" indent="-342900">
              <a:buFont typeface="Arial" panose="020B0604020202020204" pitchFamily="34" charset="0"/>
              <a:buChar char="•"/>
            </a:pPr>
            <a:r>
              <a:rPr lang="en-US" sz="1800" dirty="0"/>
              <a:t>Teach </a:t>
            </a:r>
            <a:r>
              <a:rPr lang="en-US" sz="1800" b="1" dirty="0"/>
              <a:t>critical thinking </a:t>
            </a:r>
            <a:r>
              <a:rPr lang="en-US" sz="1800" dirty="0"/>
              <a:t>such as how </a:t>
            </a:r>
            <a:r>
              <a:rPr lang="en-US" sz="1800" b="1" dirty="0"/>
              <a:t>to spot bias, fact-check, and question credibility.</a:t>
            </a:r>
          </a:p>
          <a:p>
            <a:pPr marL="342900" indent="-342900">
              <a:buFont typeface="Arial" panose="020B0604020202020204" pitchFamily="34" charset="0"/>
              <a:buChar char="•"/>
            </a:pPr>
            <a:r>
              <a:rPr lang="en-US" sz="1800" b="1" dirty="0"/>
              <a:t>Embed into curriculum</a:t>
            </a:r>
            <a:r>
              <a:rPr lang="en-US" sz="1800" dirty="0"/>
              <a:t>. Use RSHE, Citizenship, or ICT lessons to address online safety and digital resilience.</a:t>
            </a:r>
          </a:p>
          <a:p>
            <a:pPr marL="342900" indent="-342900">
              <a:buFont typeface="Arial" panose="020B0604020202020204" pitchFamily="34" charset="0"/>
              <a:buChar char="•"/>
            </a:pPr>
            <a:r>
              <a:rPr lang="en-US" sz="1800" b="1" dirty="0"/>
              <a:t>Signpost resources </a:t>
            </a:r>
            <a:r>
              <a:rPr lang="en-US" sz="1800" dirty="0"/>
              <a:t>with </a:t>
            </a:r>
            <a:r>
              <a:rPr lang="en-US" sz="1800" dirty="0" err="1"/>
              <a:t>programmes</a:t>
            </a:r>
            <a:r>
              <a:rPr lang="en-US" sz="1800" dirty="0"/>
              <a:t> like Be Internet Citizens, Be Internet Legends, and NSPCC’s Trust Me provide practical activities.</a:t>
            </a:r>
          </a:p>
          <a:p>
            <a:pPr marL="342900" indent="-342900">
              <a:buFont typeface="Arial" panose="020B0604020202020204" pitchFamily="34" charset="0"/>
              <a:buChar char="•"/>
            </a:pPr>
            <a:r>
              <a:rPr lang="en-US" sz="1800" b="1" dirty="0"/>
              <a:t>Create safe spaces and encourage children to talk </a:t>
            </a:r>
            <a:r>
              <a:rPr lang="en-US" sz="1800" dirty="0"/>
              <a:t>about what they see online and support them if they feel upset or unsure.</a:t>
            </a:r>
          </a:p>
          <a:p>
            <a:endParaRPr lang="en-US" sz="1800" dirty="0"/>
          </a:p>
          <a:p>
            <a:r>
              <a:rPr lang="en-US" sz="1800" dirty="0"/>
              <a:t>Helping children </a:t>
            </a:r>
            <a:r>
              <a:rPr lang="en-US" sz="1800" dirty="0" err="1"/>
              <a:t>recognise</a:t>
            </a:r>
            <a:r>
              <a:rPr lang="en-US" sz="1800" dirty="0"/>
              <a:t> fake news isn’t about turning them into sceptics. It’s about equipping them, giving them the tools to be thoughtful, safe, and resilient digital citizens. By tackling misinformation head-on, schools can empower pupils to make sense of the online world and protect them from the risks of harmful narratives.</a:t>
            </a:r>
          </a:p>
        </p:txBody>
      </p:sp>
      <p:pic>
        <p:nvPicPr>
          <p:cNvPr id="6" name="Picture 5">
            <a:extLst>
              <a:ext uri="{FF2B5EF4-FFF2-40B4-BE49-F238E27FC236}">
                <a16:creationId xmlns:a16="http://schemas.microsoft.com/office/drawing/2014/main" id="{3E680124-07AA-CC02-8D48-155643F8FA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9241" y="5722529"/>
            <a:ext cx="1646063" cy="586791"/>
          </a:xfrm>
          <a:prstGeom prst="rect">
            <a:avLst/>
          </a:prstGeom>
        </p:spPr>
      </p:pic>
      <p:sp>
        <p:nvSpPr>
          <p:cNvPr id="9" name="TextBox 8">
            <a:extLst>
              <a:ext uri="{FF2B5EF4-FFF2-40B4-BE49-F238E27FC236}">
                <a16:creationId xmlns:a16="http://schemas.microsoft.com/office/drawing/2014/main" id="{8420A4EE-A612-8A94-CDD5-61A308A6D4F0}"/>
              </a:ext>
            </a:extLst>
          </p:cNvPr>
          <p:cNvSpPr txBox="1"/>
          <p:nvPr/>
        </p:nvSpPr>
        <p:spPr>
          <a:xfrm>
            <a:off x="1835697" y="5888305"/>
            <a:ext cx="7128792" cy="276999"/>
          </a:xfrm>
          <a:prstGeom prst="rect">
            <a:avLst/>
          </a:prstGeom>
          <a:noFill/>
        </p:spPr>
        <p:txBody>
          <a:bodyPr wrap="square">
            <a:spAutoFit/>
          </a:bodyPr>
          <a:lstStyle/>
          <a:p>
            <a:r>
              <a:rPr lang="en-US" sz="1200" dirty="0">
                <a:hlinkClick r:id="rId4"/>
              </a:rPr>
              <a:t>Fake News, Misinformation and Disinformation - What Schools Need to Know | Safeguarding Network</a:t>
            </a:r>
            <a:endParaRPr lang="en-GB" sz="1200" dirty="0"/>
          </a:p>
        </p:txBody>
      </p:sp>
      <p:sp>
        <p:nvSpPr>
          <p:cNvPr id="2" name="Title 1">
            <a:extLst>
              <a:ext uri="{FF2B5EF4-FFF2-40B4-BE49-F238E27FC236}">
                <a16:creationId xmlns:a16="http://schemas.microsoft.com/office/drawing/2014/main" id="{8312F6F7-7DF5-2F3A-DCA6-A2D0BA32DBE1}"/>
              </a:ext>
            </a:extLst>
          </p:cNvPr>
          <p:cNvSpPr>
            <a:spLocks noGrp="1"/>
          </p:cNvSpPr>
          <p:nvPr>
            <p:ph type="title"/>
          </p:nvPr>
        </p:nvSpPr>
        <p:spPr>
          <a:xfrm>
            <a:off x="1417637" y="-1143000"/>
            <a:ext cx="7269161" cy="1143000"/>
          </a:xfrm>
        </p:spPr>
        <p:txBody>
          <a:bodyPr lIns="91425" tIns="91425" rIns="91425" bIns="91425" anchor="b" anchorCtr="0"/>
          <a:lstStyle/>
          <a:p>
            <a:r>
              <a:rPr lang="en-US" altLang="en-US" dirty="0">
                <a:solidFill>
                  <a:srgbClr val="361F60"/>
                </a:solidFill>
                <a:latin typeface="tondo"/>
              </a:rPr>
              <a:t>Fake News, Misinformation </a:t>
            </a:r>
            <a:br>
              <a:rPr lang="en-US" altLang="en-US" dirty="0">
                <a:solidFill>
                  <a:srgbClr val="361F60"/>
                </a:solidFill>
                <a:latin typeface="tondo"/>
              </a:rPr>
            </a:br>
            <a:r>
              <a:rPr lang="en-US" altLang="en-US" dirty="0">
                <a:solidFill>
                  <a:srgbClr val="361F60"/>
                </a:solidFill>
                <a:latin typeface="tondo"/>
              </a:rPr>
              <a:t>and Disinformation  5</a:t>
            </a:r>
            <a:endParaRPr lang="en-GB" dirty="0"/>
          </a:p>
        </p:txBody>
      </p:sp>
    </p:spTree>
    <p:extLst>
      <p:ext uri="{BB962C8B-B14F-4D97-AF65-F5344CB8AC3E}">
        <p14:creationId xmlns:p14="http://schemas.microsoft.com/office/powerpoint/2010/main" val="1577286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CDA34E48-4C10-0DF4-C0D1-166401EBA25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DFAD8DE-D7BE-739F-1B52-C67758AC4B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09341">
            <a:off x="6734297" y="3567572"/>
            <a:ext cx="2070702" cy="2505023"/>
          </a:xfrm>
          <a:prstGeom prst="rect">
            <a:avLst/>
          </a:prstGeom>
          <a:ln>
            <a:solidFill>
              <a:schemeClr val="tx1"/>
            </a:solidFill>
          </a:ln>
        </p:spPr>
      </p:pic>
      <p:sp>
        <p:nvSpPr>
          <p:cNvPr id="10" name="Callout: Right Arrow 9">
            <a:extLst>
              <a:ext uri="{FF2B5EF4-FFF2-40B4-BE49-F238E27FC236}">
                <a16:creationId xmlns:a16="http://schemas.microsoft.com/office/drawing/2014/main" id="{7D46706A-E1ED-0DCD-0105-49BCC33A0DB3}"/>
              </a:ext>
              <a:ext uri="{C183D7F6-B498-43B3-948B-1728B52AA6E4}">
                <adec:decorative xmlns:adec="http://schemas.microsoft.com/office/drawing/2017/decorative" val="1"/>
              </a:ext>
            </a:extLst>
          </p:cNvPr>
          <p:cNvSpPr/>
          <p:nvPr/>
        </p:nvSpPr>
        <p:spPr>
          <a:xfrm>
            <a:off x="838200" y="4083623"/>
            <a:ext cx="6182072" cy="738664"/>
          </a:xfrm>
          <a:prstGeom prst="rightArrowCallout">
            <a:avLst>
              <a:gd name="adj1" fmla="val 25000"/>
              <a:gd name="adj2" fmla="val 25000"/>
              <a:gd name="adj3" fmla="val 25000"/>
              <a:gd name="adj4" fmla="val 9106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B408A25-A560-1128-BCD6-F35554175F7F}"/>
              </a:ext>
            </a:extLst>
          </p:cNvPr>
          <p:cNvSpPr txBox="1">
            <a:spLocks/>
          </p:cNvSpPr>
          <p:nvPr/>
        </p:nvSpPr>
        <p:spPr>
          <a:xfrm>
            <a:off x="2627785" y="770374"/>
            <a:ext cx="5832647" cy="1882303"/>
          </a:xfrm>
          <a:prstGeom prst="rect">
            <a:avLst/>
          </a:prstGeom>
          <a:noFill/>
          <a:ln>
            <a:noFill/>
          </a:ln>
        </p:spPr>
        <p:txBody>
          <a:bodyPr lIns="91425" tIns="91425" rIns="91425" bIns="91425" anchor="ctr" anchorCtr="0">
            <a:normAutofit fontScale="97500"/>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36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36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36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36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36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r>
              <a:rPr lang="en-US" sz="2800" b="1" dirty="0"/>
              <a:t>Free Webinar: Detecting Deception: Guiding Pupils through Scams and False Information Online </a:t>
            </a:r>
            <a:endParaRPr lang="en-GB" sz="2800" dirty="0"/>
          </a:p>
        </p:txBody>
      </p:sp>
      <p:sp>
        <p:nvSpPr>
          <p:cNvPr id="3" name="TextBox 2">
            <a:extLst>
              <a:ext uri="{FF2B5EF4-FFF2-40B4-BE49-F238E27FC236}">
                <a16:creationId xmlns:a16="http://schemas.microsoft.com/office/drawing/2014/main" id="{47FD08D6-8804-6AE9-D478-372AD4C509C0}"/>
              </a:ext>
            </a:extLst>
          </p:cNvPr>
          <p:cNvSpPr txBox="1"/>
          <p:nvPr/>
        </p:nvSpPr>
        <p:spPr>
          <a:xfrm>
            <a:off x="838200" y="2862315"/>
            <a:ext cx="5606007" cy="738664"/>
          </a:xfrm>
          <a:prstGeom prst="rect">
            <a:avLst/>
          </a:prstGeom>
          <a:noFill/>
          <a:ln w="28575">
            <a:solidFill>
              <a:schemeClr val="tx1"/>
            </a:solidFill>
          </a:ln>
        </p:spPr>
        <p:txBody>
          <a:bodyPr wrap="square" rtlCol="0">
            <a:spAutoFit/>
          </a:bodyPr>
          <a:lstStyle/>
          <a:p>
            <a:r>
              <a:rPr lang="en-GB" dirty="0">
                <a:hlinkClick r:id="rId4"/>
              </a:rPr>
              <a:t>Scams &amp; False Information Online | Primary</a:t>
            </a:r>
            <a:endParaRPr lang="en-GB" dirty="0"/>
          </a:p>
          <a:p>
            <a:endParaRPr lang="en-GB" dirty="0"/>
          </a:p>
          <a:p>
            <a:r>
              <a:rPr lang="en-GB" dirty="0">
                <a:hlinkClick r:id="rId5"/>
              </a:rPr>
              <a:t>Scams &amp; False Information Online | Secondary</a:t>
            </a:r>
            <a:r>
              <a:rPr lang="en-GB" dirty="0"/>
              <a:t> </a:t>
            </a:r>
          </a:p>
        </p:txBody>
      </p:sp>
      <p:pic>
        <p:nvPicPr>
          <p:cNvPr id="5" name="Picture 4">
            <a:extLst>
              <a:ext uri="{FF2B5EF4-FFF2-40B4-BE49-F238E27FC236}">
                <a16:creationId xmlns:a16="http://schemas.microsoft.com/office/drawing/2014/main" id="{EB55D8BD-58A1-4E11-2AE1-85C4C6755A3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95194" y="770374"/>
            <a:ext cx="1788574" cy="1753087"/>
          </a:xfrm>
          <a:prstGeom prst="rect">
            <a:avLst/>
          </a:prstGeom>
        </p:spPr>
      </p:pic>
      <p:sp>
        <p:nvSpPr>
          <p:cNvPr id="7" name="TextBox 6">
            <a:extLst>
              <a:ext uri="{FF2B5EF4-FFF2-40B4-BE49-F238E27FC236}">
                <a16:creationId xmlns:a16="http://schemas.microsoft.com/office/drawing/2014/main" id="{22983C46-D378-1C7B-F816-AE35054FCEB6}"/>
              </a:ext>
            </a:extLst>
          </p:cNvPr>
          <p:cNvSpPr txBox="1"/>
          <p:nvPr/>
        </p:nvSpPr>
        <p:spPr>
          <a:xfrm>
            <a:off x="946437" y="4214239"/>
            <a:ext cx="6264047" cy="523220"/>
          </a:xfrm>
          <a:prstGeom prst="rect">
            <a:avLst/>
          </a:prstGeom>
          <a:noFill/>
        </p:spPr>
        <p:txBody>
          <a:bodyPr wrap="square">
            <a:spAutoFit/>
          </a:bodyPr>
          <a:lstStyle/>
          <a:p>
            <a:r>
              <a:rPr lang="en-US" dirty="0">
                <a:hlinkClick r:id="rId7"/>
              </a:rPr>
              <a:t>What You Need to Know about Fake News &amp; Scams | Free Guide</a:t>
            </a:r>
            <a:r>
              <a:rPr lang="en-US" dirty="0"/>
              <a:t> </a:t>
            </a:r>
          </a:p>
          <a:p>
            <a:r>
              <a:rPr lang="en-US" dirty="0"/>
              <a:t>PDF Guide for professionals and parents/carers</a:t>
            </a:r>
            <a:endParaRPr lang="en-GB" dirty="0"/>
          </a:p>
        </p:txBody>
      </p:sp>
      <p:sp>
        <p:nvSpPr>
          <p:cNvPr id="13" name="TextBox 12">
            <a:extLst>
              <a:ext uri="{FF2B5EF4-FFF2-40B4-BE49-F238E27FC236}">
                <a16:creationId xmlns:a16="http://schemas.microsoft.com/office/drawing/2014/main" id="{CC1DCFF1-7EA9-44FA-FD2B-900821DFBBD1}"/>
              </a:ext>
            </a:extLst>
          </p:cNvPr>
          <p:cNvSpPr txBox="1"/>
          <p:nvPr/>
        </p:nvSpPr>
        <p:spPr>
          <a:xfrm>
            <a:off x="838200" y="5013176"/>
            <a:ext cx="6094268" cy="923330"/>
          </a:xfrm>
          <a:prstGeom prst="rect">
            <a:avLst/>
          </a:prstGeom>
          <a:noFill/>
        </p:spPr>
        <p:txBody>
          <a:bodyPr wrap="square">
            <a:spAutoFit/>
          </a:bodyPr>
          <a:lstStyle/>
          <a:p>
            <a:pPr algn="l">
              <a:buNone/>
            </a:pPr>
            <a:r>
              <a:rPr lang="en-US" sz="1800" b="1" i="0" dirty="0">
                <a:solidFill>
                  <a:srgbClr val="111827"/>
                </a:solidFill>
                <a:effectLst/>
                <a:latin typeface="tondo"/>
              </a:rPr>
              <a:t>Educate Against Hate article can be found </a:t>
            </a:r>
            <a:r>
              <a:rPr lang="en-US" sz="1800" b="0" i="0" dirty="0">
                <a:solidFill>
                  <a:srgbClr val="FD528D"/>
                </a:solidFill>
                <a:effectLst/>
                <a:latin typeface="tondo"/>
                <a:hlinkClick r:id="rId8"/>
              </a:rPr>
              <a:t>here</a:t>
            </a:r>
            <a:r>
              <a:rPr lang="en-US" sz="1800" b="1" i="0" dirty="0">
                <a:solidFill>
                  <a:srgbClr val="111827"/>
                </a:solidFill>
                <a:effectLst/>
                <a:latin typeface="tondo"/>
              </a:rPr>
              <a:t>.</a:t>
            </a:r>
            <a:endParaRPr lang="en-US" sz="1800" b="0" i="0" dirty="0">
              <a:solidFill>
                <a:srgbClr val="374151"/>
              </a:solidFill>
              <a:effectLst/>
              <a:latin typeface="tondo"/>
            </a:endParaRPr>
          </a:p>
          <a:p>
            <a:pPr algn="l">
              <a:buNone/>
            </a:pPr>
            <a:r>
              <a:rPr lang="en-US" sz="1800" b="1" i="0" dirty="0">
                <a:solidFill>
                  <a:srgbClr val="111827"/>
                </a:solidFill>
                <a:effectLst/>
                <a:latin typeface="tondo"/>
              </a:rPr>
              <a:t>Safeguarding Network materials on Online Safety can be found </a:t>
            </a:r>
            <a:r>
              <a:rPr lang="en-US" sz="1800" b="0" i="0" dirty="0">
                <a:solidFill>
                  <a:srgbClr val="FD528D"/>
                </a:solidFill>
                <a:effectLst/>
                <a:latin typeface="tondo"/>
                <a:hlinkClick r:id="rId9"/>
              </a:rPr>
              <a:t>here</a:t>
            </a:r>
            <a:r>
              <a:rPr lang="en-US" b="1" i="0" dirty="0">
                <a:solidFill>
                  <a:srgbClr val="111827"/>
                </a:solidFill>
                <a:effectLst/>
                <a:latin typeface="tondo"/>
              </a:rPr>
              <a:t>.</a:t>
            </a:r>
            <a:endParaRPr lang="en-US" b="0" i="0" dirty="0">
              <a:solidFill>
                <a:srgbClr val="374151"/>
              </a:solidFill>
              <a:effectLst/>
              <a:latin typeface="tondo"/>
            </a:endParaRPr>
          </a:p>
        </p:txBody>
      </p:sp>
      <p:sp>
        <p:nvSpPr>
          <p:cNvPr id="4" name="Title 3">
            <a:extLst>
              <a:ext uri="{FF2B5EF4-FFF2-40B4-BE49-F238E27FC236}">
                <a16:creationId xmlns:a16="http://schemas.microsoft.com/office/drawing/2014/main" id="{EABA672D-FB5D-2358-064B-B35583C1EBF0}"/>
              </a:ext>
            </a:extLst>
          </p:cNvPr>
          <p:cNvSpPr>
            <a:spLocks noGrp="1"/>
          </p:cNvSpPr>
          <p:nvPr>
            <p:ph type="title"/>
          </p:nvPr>
        </p:nvSpPr>
        <p:spPr>
          <a:xfrm>
            <a:off x="1417637" y="-1143000"/>
            <a:ext cx="7269161" cy="1143000"/>
          </a:xfrm>
        </p:spPr>
        <p:txBody>
          <a:bodyPr lIns="91425" tIns="91425" rIns="91425" bIns="91425" anchor="b" anchorCtr="0"/>
          <a:lstStyle/>
          <a:p>
            <a:r>
              <a:rPr lang="en-US" altLang="en-US" dirty="0">
                <a:solidFill>
                  <a:srgbClr val="361F60"/>
                </a:solidFill>
                <a:latin typeface="tondo"/>
              </a:rPr>
              <a:t>Fake News, Misinformation </a:t>
            </a:r>
            <a:br>
              <a:rPr lang="en-US" altLang="en-US" dirty="0">
                <a:solidFill>
                  <a:srgbClr val="361F60"/>
                </a:solidFill>
                <a:latin typeface="tondo"/>
              </a:rPr>
            </a:br>
            <a:r>
              <a:rPr lang="en-US" altLang="en-US" dirty="0">
                <a:solidFill>
                  <a:srgbClr val="361F60"/>
                </a:solidFill>
                <a:latin typeface="tondo"/>
              </a:rPr>
              <a:t>and Disinformation  6</a:t>
            </a:r>
            <a:endParaRPr lang="en-GB" dirty="0"/>
          </a:p>
        </p:txBody>
      </p:sp>
    </p:spTree>
    <p:extLst>
      <p:ext uri="{BB962C8B-B14F-4D97-AF65-F5344CB8AC3E}">
        <p14:creationId xmlns:p14="http://schemas.microsoft.com/office/powerpoint/2010/main" val="1615591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title="Title"/>
          <p:cNvSpPr txBox="1">
            <a:spLocks noGrp="1"/>
          </p:cNvSpPr>
          <p:nvPr>
            <p:ph type="title"/>
          </p:nvPr>
        </p:nvSpPr>
        <p:spPr>
          <a:xfrm>
            <a:off x="360362" y="720725"/>
            <a:ext cx="8423274" cy="719138"/>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3600" b="0" i="0" u="none" strike="noStrike" cap="none" dirty="0" err="1">
                <a:solidFill>
                  <a:schemeClr val="dk1"/>
                </a:solidFill>
                <a:latin typeface="Calibri"/>
                <a:ea typeface="Calibri"/>
                <a:cs typeface="Calibri"/>
                <a:sym typeface="Calibri"/>
              </a:rPr>
              <a:t>xxxx</a:t>
            </a:r>
            <a:endParaRPr lang="en-US" sz="3600" b="0" i="0" u="none" strike="noStrike" cap="none"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26638A4-575B-3F8D-EF0C-E9E111D3B5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1818" y="708082"/>
            <a:ext cx="8153557" cy="4653771"/>
          </a:xfrm>
          <a:prstGeom prst="rect">
            <a:avLst/>
          </a:prstGeom>
          <a:ln>
            <a:solidFill>
              <a:schemeClr val="tx1"/>
            </a:solidFill>
          </a:ln>
        </p:spPr>
      </p:pic>
      <p:pic>
        <p:nvPicPr>
          <p:cNvPr id="3" name="Picture 2">
            <a:extLst>
              <a:ext uri="{FF2B5EF4-FFF2-40B4-BE49-F238E27FC236}">
                <a16:creationId xmlns:a16="http://schemas.microsoft.com/office/drawing/2014/main" id="{7E278C5F-AA70-613B-FB0A-94D76B9CB1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88224" y="3068960"/>
            <a:ext cx="2169629" cy="3061188"/>
          </a:xfrm>
          <a:prstGeom prst="rect">
            <a:avLst/>
          </a:prstGeom>
        </p:spPr>
      </p:pic>
    </p:spTree>
    <p:extLst>
      <p:ext uri="{BB962C8B-B14F-4D97-AF65-F5344CB8AC3E}">
        <p14:creationId xmlns:p14="http://schemas.microsoft.com/office/powerpoint/2010/main" val="4032857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6B35B8D2-F82F-F9C2-99A7-52740654BAA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530A971-4197-256B-94F1-A15DF9CAB067}"/>
              </a:ext>
            </a:extLst>
          </p:cNvPr>
          <p:cNvSpPr txBox="1"/>
          <p:nvPr/>
        </p:nvSpPr>
        <p:spPr>
          <a:xfrm>
            <a:off x="623457" y="696753"/>
            <a:ext cx="4740631" cy="5324535"/>
          </a:xfrm>
          <a:prstGeom prst="rect">
            <a:avLst/>
          </a:prstGeom>
          <a:noFill/>
        </p:spPr>
        <p:txBody>
          <a:bodyPr wrap="square">
            <a:spAutoFit/>
          </a:bodyPr>
          <a:lstStyle/>
          <a:p>
            <a:r>
              <a:rPr lang="en-US" sz="2000" b="1" dirty="0"/>
              <a:t>DfE Arranging Alternative Provision; A Guide for Local Authorities and Schools, Feb 2025- </a:t>
            </a:r>
            <a:r>
              <a:rPr lang="en-US" b="1" dirty="0"/>
              <a:t>P16 and 17</a:t>
            </a:r>
          </a:p>
          <a:p>
            <a:endParaRPr lang="en-US" b="1" dirty="0"/>
          </a:p>
          <a:p>
            <a:r>
              <a:rPr lang="en-US" b="1" dirty="0"/>
              <a:t>Safeguarding </a:t>
            </a:r>
          </a:p>
          <a:p>
            <a:r>
              <a:rPr lang="en-US" dirty="0"/>
              <a:t>Where a child is placed in alternative provision, </a:t>
            </a:r>
            <a:r>
              <a:rPr lang="en-US" b="1" dirty="0">
                <a:solidFill>
                  <a:srgbClr val="002060"/>
                </a:solidFill>
              </a:rPr>
              <a:t>the commissioning school or local authority continues to retain safeguarding duties towards the child </a:t>
            </a:r>
            <a:r>
              <a:rPr lang="en-US" dirty="0"/>
              <a:t>and should therefore be satisfied that the provision is in a safe environment as well as meeting the child’s pastoral and educational needs.</a:t>
            </a:r>
          </a:p>
          <a:p>
            <a:endParaRPr lang="en-US" dirty="0"/>
          </a:p>
          <a:p>
            <a:r>
              <a:rPr lang="en-US" b="1" dirty="0">
                <a:solidFill>
                  <a:srgbClr val="002060"/>
                </a:solidFill>
              </a:rPr>
              <a:t>Commissioners should obtain written confirmation from the alternative provider that appropriate safeguarding checks have been carried out on individuals working at the establishment</a:t>
            </a:r>
            <a:r>
              <a:rPr lang="en-US" dirty="0"/>
              <a:t>, i.e. those checks that schools would otherwise perform in respect of their own staff. This includes written confirmation that the alternative provision provider will inform the commissioner of any changes to arrangements that may put the child at risk, e.g. staff changes, so that the commissioner can assure itself that appropriate safeguarding checks have been carried out on new staff. </a:t>
            </a:r>
          </a:p>
        </p:txBody>
      </p:sp>
      <p:pic>
        <p:nvPicPr>
          <p:cNvPr id="5" name="Picture 4">
            <a:extLst>
              <a:ext uri="{FF2B5EF4-FFF2-40B4-BE49-F238E27FC236}">
                <a16:creationId xmlns:a16="http://schemas.microsoft.com/office/drawing/2014/main" id="{C248D602-5B03-F00C-FFF6-5818E67554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52120" y="1410102"/>
            <a:ext cx="3008617" cy="4094655"/>
          </a:xfrm>
          <a:prstGeom prst="rect">
            <a:avLst/>
          </a:prstGeom>
          <a:ln>
            <a:solidFill>
              <a:schemeClr val="tx1"/>
            </a:solidFill>
          </a:ln>
        </p:spPr>
      </p:pic>
      <p:sp>
        <p:nvSpPr>
          <p:cNvPr id="7" name="TextBox 6">
            <a:extLst>
              <a:ext uri="{FF2B5EF4-FFF2-40B4-BE49-F238E27FC236}">
                <a16:creationId xmlns:a16="http://schemas.microsoft.com/office/drawing/2014/main" id="{A0CED90D-BA2B-2348-762D-A8128C4ADA00}"/>
              </a:ext>
            </a:extLst>
          </p:cNvPr>
          <p:cNvSpPr txBox="1"/>
          <p:nvPr/>
        </p:nvSpPr>
        <p:spPr>
          <a:xfrm>
            <a:off x="7478868" y="5510094"/>
            <a:ext cx="1493693" cy="369332"/>
          </a:xfrm>
          <a:prstGeom prst="rect">
            <a:avLst/>
          </a:prstGeom>
          <a:noFill/>
        </p:spPr>
        <p:txBody>
          <a:bodyPr wrap="square">
            <a:spAutoFit/>
          </a:bodyPr>
          <a:lstStyle/>
          <a:p>
            <a:r>
              <a:rPr lang="en-US" b="1" dirty="0"/>
              <a:t>STATUTORY</a:t>
            </a:r>
          </a:p>
        </p:txBody>
      </p:sp>
      <p:sp>
        <p:nvSpPr>
          <p:cNvPr id="2" name="Title 1">
            <a:extLst>
              <a:ext uri="{FF2B5EF4-FFF2-40B4-BE49-F238E27FC236}">
                <a16:creationId xmlns:a16="http://schemas.microsoft.com/office/drawing/2014/main" id="{61FDCA32-B1B2-7883-0A15-9B0CABF122D0}"/>
              </a:ext>
            </a:extLst>
          </p:cNvPr>
          <p:cNvSpPr>
            <a:spLocks noGrp="1"/>
          </p:cNvSpPr>
          <p:nvPr>
            <p:ph type="title"/>
          </p:nvPr>
        </p:nvSpPr>
        <p:spPr>
          <a:xfrm>
            <a:off x="1417637" y="-1143000"/>
            <a:ext cx="7269161" cy="1143000"/>
          </a:xfrm>
        </p:spPr>
        <p:txBody>
          <a:bodyPr lIns="91425" tIns="91425" rIns="91425" bIns="91425" anchor="b" anchorCtr="0"/>
          <a:lstStyle/>
          <a:p>
            <a:r>
              <a:rPr lang="en-US" altLang="en-US" dirty="0">
                <a:solidFill>
                  <a:srgbClr val="361F60"/>
                </a:solidFill>
                <a:latin typeface="tondo"/>
              </a:rPr>
              <a:t>Fake News, Misinformation </a:t>
            </a:r>
            <a:br>
              <a:rPr lang="en-US" altLang="en-US" dirty="0">
                <a:solidFill>
                  <a:srgbClr val="361F60"/>
                </a:solidFill>
                <a:latin typeface="tondo"/>
              </a:rPr>
            </a:br>
            <a:r>
              <a:rPr lang="en-US" altLang="en-US" dirty="0">
                <a:solidFill>
                  <a:srgbClr val="361F60"/>
                </a:solidFill>
                <a:latin typeface="tondo"/>
              </a:rPr>
              <a:t>and Disinformation  7</a:t>
            </a:r>
            <a:endParaRPr lang="en-GB" dirty="0"/>
          </a:p>
        </p:txBody>
      </p:sp>
    </p:spTree>
    <p:extLst>
      <p:ext uri="{BB962C8B-B14F-4D97-AF65-F5344CB8AC3E}">
        <p14:creationId xmlns:p14="http://schemas.microsoft.com/office/powerpoint/2010/main" val="3652494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title="Title"/>
          <p:cNvSpPr txBox="1">
            <a:spLocks noGrp="1"/>
          </p:cNvSpPr>
          <p:nvPr>
            <p:ph type="ctrTitle"/>
          </p:nvPr>
        </p:nvSpPr>
        <p:spPr>
          <a:xfrm>
            <a:off x="360362" y="1412776"/>
            <a:ext cx="8423274" cy="3600400"/>
          </a:xfrm>
          <a:prstGeom prst="rect">
            <a:avLst/>
          </a:prstGeom>
          <a:noFill/>
          <a:ln>
            <a:noFill/>
          </a:ln>
        </p:spPr>
        <p:txBody>
          <a:bodyPr lIns="36000" tIns="36000" rIns="36000" bIns="36000" anchor="ctr" anchorCtr="0">
            <a:noAutofit/>
          </a:bodyPr>
          <a:lstStyle/>
          <a:p>
            <a:r>
              <a:rPr lang="en-US" i="1" dirty="0">
                <a:effectLst/>
              </a:rPr>
              <a:t>Slide 2</a:t>
            </a:r>
          </a:p>
        </p:txBody>
      </p:sp>
      <p:pic>
        <p:nvPicPr>
          <p:cNvPr id="2" name="Picture 1">
            <a:extLst>
              <a:ext uri="{FF2B5EF4-FFF2-40B4-BE49-F238E27FC236}">
                <a16:creationId xmlns:a16="http://schemas.microsoft.com/office/drawing/2014/main" id="{850F19F5-9217-6FF3-EBC2-AE729E1A29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29578" y="1057451"/>
            <a:ext cx="2572747" cy="3955726"/>
          </a:xfrm>
          <a:prstGeom prst="rect">
            <a:avLst/>
          </a:prstGeom>
        </p:spPr>
      </p:pic>
      <p:sp>
        <p:nvSpPr>
          <p:cNvPr id="4" name="TextBox 3">
            <a:extLst>
              <a:ext uri="{FF2B5EF4-FFF2-40B4-BE49-F238E27FC236}">
                <a16:creationId xmlns:a16="http://schemas.microsoft.com/office/drawing/2014/main" id="{F8E0B0A2-97CE-1C91-D808-A23F47EA04D0}"/>
              </a:ext>
            </a:extLst>
          </p:cNvPr>
          <p:cNvSpPr txBox="1"/>
          <p:nvPr/>
        </p:nvSpPr>
        <p:spPr>
          <a:xfrm>
            <a:off x="539552" y="5183614"/>
            <a:ext cx="8064896" cy="307777"/>
          </a:xfrm>
          <a:prstGeom prst="rect">
            <a:avLst/>
          </a:prstGeom>
          <a:noFill/>
        </p:spPr>
        <p:txBody>
          <a:bodyPr wrap="square">
            <a:spAutoFit/>
          </a:bodyPr>
          <a:lstStyle/>
          <a:p>
            <a:r>
              <a:rPr lang="en-GB" sz="1400" dirty="0">
                <a:solidFill>
                  <a:schemeClr val="tx1"/>
                </a:solidFill>
                <a:latin typeface="Aptos" panose="020B0004020202020204" pitchFamily="34" charset="0"/>
              </a:rPr>
              <a:t>Rebekah Pierre – An open letter to the social worker who wrote my case files</a:t>
            </a:r>
            <a:endParaRPr lang="en-US" sz="1400" dirty="0">
              <a:solidFill>
                <a:schemeClr val="tx1"/>
              </a:solidFill>
              <a:latin typeface="Aptos" panose="020B0004020202020204" pitchFamily="34" charset="0"/>
            </a:endParaRPr>
          </a:p>
        </p:txBody>
      </p:sp>
    </p:spTree>
    <p:extLst>
      <p:ext uri="{BB962C8B-B14F-4D97-AF65-F5344CB8AC3E}">
        <p14:creationId xmlns:p14="http://schemas.microsoft.com/office/powerpoint/2010/main" val="940754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A3A1D326-6800-B6DF-D124-C4B7E7B4AC9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EEDA9D8-76E3-89A4-5F2D-9BEAE15AE3CC}"/>
              </a:ext>
            </a:extLst>
          </p:cNvPr>
          <p:cNvSpPr txBox="1">
            <a:spLocks noGrp="1"/>
          </p:cNvSpPr>
          <p:nvPr>
            <p:ph type="body" idx="1"/>
          </p:nvPr>
        </p:nvSpPr>
        <p:spPr>
          <a:xfrm>
            <a:off x="323528" y="620688"/>
            <a:ext cx="8423275" cy="5755391"/>
          </a:xfrm>
          <a:prstGeom prst="rect">
            <a:avLst/>
          </a:prstGeom>
          <a:noFill/>
        </p:spPr>
        <p:txBody>
          <a:bodyPr wrap="square">
            <a:spAutoFit/>
          </a:bodyPr>
          <a:lstStyle/>
          <a:p>
            <a:pPr marL="203200" indent="0">
              <a:buNone/>
            </a:pPr>
            <a:r>
              <a:rPr lang="en-US" sz="1800" dirty="0"/>
              <a:t>KCSIE 2025; Alternative Provision- P16 and 17 </a:t>
            </a:r>
            <a:r>
              <a:rPr lang="en-US" sz="1800" b="1" i="1" dirty="0">
                <a:solidFill>
                  <a:srgbClr val="002060"/>
                </a:solidFill>
              </a:rPr>
              <a:t>CONTINUED</a:t>
            </a:r>
          </a:p>
          <a:p>
            <a:endParaRPr lang="en-US" sz="900" b="1" i="1" dirty="0">
              <a:solidFill>
                <a:srgbClr val="002060"/>
              </a:solidFill>
            </a:endParaRPr>
          </a:p>
          <a:p>
            <a:r>
              <a:rPr lang="en-US" sz="1800" dirty="0"/>
              <a:t>When a child is attending an alternative provision school, </a:t>
            </a:r>
            <a:r>
              <a:rPr lang="en-US" sz="1800" b="1" dirty="0">
                <a:solidFill>
                  <a:srgbClr val="002060"/>
                </a:solidFill>
              </a:rPr>
              <a:t>the commissioner should ensure that they have arrangements in place whereby all absence is followed up promptly, particularly unexpected and unexplained absence</a:t>
            </a:r>
            <a:r>
              <a:rPr lang="en-US" sz="1800" dirty="0"/>
              <a:t>. When a child is placed in a college or unregistered alternative provision setting, the commissioner should also ensure that they have arrangements in place whereby the provider of the educational activity notifies them of any absences by the child. </a:t>
            </a:r>
            <a:r>
              <a:rPr lang="en-US" sz="1800" b="1" dirty="0">
                <a:solidFill>
                  <a:srgbClr val="002060"/>
                </a:solidFill>
              </a:rPr>
              <a:t>The commissioner should always know where the child is during school hours. </a:t>
            </a:r>
            <a:r>
              <a:rPr lang="en-US" sz="1800" dirty="0"/>
              <a:t>This includes having records of the actual address of the commissioned alternative provider and any subcontracted provision or satellite sites the child may attend. </a:t>
            </a:r>
            <a:endParaRPr lang="en-GB" sz="1800" dirty="0"/>
          </a:p>
          <a:p>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r>
              <a:rPr kumimoji="0" lang="en-US" sz="1800" b="1" i="0" u="none" strike="noStrike" kern="1200" cap="none" spc="0" normalizeH="0" baseline="0" noProof="0" dirty="0">
                <a:ln>
                  <a:noFill/>
                </a:ln>
                <a:solidFill>
                  <a:srgbClr val="002060"/>
                </a:solidFill>
                <a:effectLst/>
                <a:uLnTx/>
                <a:uFillTx/>
                <a:latin typeface="Aptos" panose="02110004020202020204"/>
                <a:ea typeface="+mn-ea"/>
                <a:cs typeface="+mn-cs"/>
              </a:rPr>
              <a:t>Commissioners should regularly review placements they make in alternative provision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Reviews should be frequent enough (at least half-termly</a:t>
            </a:r>
            <a:r>
              <a:rPr kumimoji="0" lang="en-US" sz="1800" b="1" i="0" u="none" strike="noStrike" kern="1200" cap="none" spc="0" normalizeH="0" baseline="0" noProof="0" dirty="0">
                <a:ln>
                  <a:noFill/>
                </a:ln>
                <a:solidFill>
                  <a:srgbClr val="002060"/>
                </a:solidFill>
                <a:effectLst/>
                <a:uLnTx/>
                <a:uFillTx/>
                <a:latin typeface="Aptos" panose="02110004020202020204"/>
                <a:ea typeface="+mn-ea"/>
                <a:cs typeface="+mn-cs"/>
              </a:rPr>
              <a:t>) to assure that the provision is achieving its objectives, that the child is regularly attending and that the placement continues to be safe and meets the child’s needs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Where safeguarding concerns arise, the placement should be immediately reviewed and terminated if necessary, unless or until those concerns have been satisfactorily addressed. </a:t>
            </a:r>
          </a:p>
        </p:txBody>
      </p:sp>
      <p:sp>
        <p:nvSpPr>
          <p:cNvPr id="2" name="Title 1">
            <a:extLst>
              <a:ext uri="{FF2B5EF4-FFF2-40B4-BE49-F238E27FC236}">
                <a16:creationId xmlns:a16="http://schemas.microsoft.com/office/drawing/2014/main" id="{6AFDA735-8D5A-6D46-E1FE-6201487A7535}"/>
              </a:ext>
            </a:extLst>
          </p:cNvPr>
          <p:cNvSpPr>
            <a:spLocks noGrp="1"/>
          </p:cNvSpPr>
          <p:nvPr>
            <p:ph type="title"/>
          </p:nvPr>
        </p:nvSpPr>
        <p:spPr>
          <a:xfrm>
            <a:off x="1417637" y="-1143000"/>
            <a:ext cx="7269161" cy="1143000"/>
          </a:xfrm>
        </p:spPr>
        <p:txBody>
          <a:bodyPr lIns="91425" tIns="91425" rIns="91425" bIns="91425" anchor="b" anchorCtr="0"/>
          <a:lstStyle/>
          <a:p>
            <a:r>
              <a:rPr lang="en-US" altLang="en-US" dirty="0">
                <a:solidFill>
                  <a:srgbClr val="361F60"/>
                </a:solidFill>
                <a:latin typeface="tondo"/>
              </a:rPr>
              <a:t>Fake News, Misinformation </a:t>
            </a:r>
            <a:br>
              <a:rPr lang="en-US" altLang="en-US" dirty="0">
                <a:solidFill>
                  <a:srgbClr val="361F60"/>
                </a:solidFill>
                <a:latin typeface="tondo"/>
              </a:rPr>
            </a:br>
            <a:r>
              <a:rPr lang="en-US" altLang="en-US" dirty="0">
                <a:solidFill>
                  <a:srgbClr val="361F60"/>
                </a:solidFill>
                <a:latin typeface="tondo"/>
              </a:rPr>
              <a:t>and Disinformation  8</a:t>
            </a:r>
            <a:endParaRPr lang="en-GB" dirty="0"/>
          </a:p>
        </p:txBody>
      </p:sp>
    </p:spTree>
    <p:extLst>
      <p:ext uri="{BB962C8B-B14F-4D97-AF65-F5344CB8AC3E}">
        <p14:creationId xmlns:p14="http://schemas.microsoft.com/office/powerpoint/2010/main" val="1811562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title="Title"/>
          <p:cNvSpPr txBox="1">
            <a:spLocks noGrp="1"/>
          </p:cNvSpPr>
          <p:nvPr>
            <p:ph type="title"/>
          </p:nvPr>
        </p:nvSpPr>
        <p:spPr>
          <a:xfrm>
            <a:off x="360362" y="720725"/>
            <a:ext cx="8423274" cy="719138"/>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3600" b="0" i="0" u="none" strike="noStrike" cap="none" dirty="0">
                <a:latin typeface="Calibri"/>
                <a:ea typeface="Calibri"/>
                <a:cs typeface="Calibri"/>
              </a:rPr>
              <a:t>Using AP for our CLA young people</a:t>
            </a:r>
          </a:p>
        </p:txBody>
      </p:sp>
      <p:sp>
        <p:nvSpPr>
          <p:cNvPr id="91" name="Shape 91" title="Text area"/>
          <p:cNvSpPr txBox="1">
            <a:spLocks noGrp="1"/>
          </p:cNvSpPr>
          <p:nvPr>
            <p:ph type="body" idx="1"/>
          </p:nvPr>
        </p:nvSpPr>
        <p:spPr>
          <a:xfrm>
            <a:off x="539552" y="1556792"/>
            <a:ext cx="7920880" cy="4319587"/>
          </a:xfrm>
          <a:prstGeom prst="rect">
            <a:avLst/>
          </a:prstGeom>
          <a:noFill/>
          <a:ln>
            <a:noFill/>
          </a:ln>
        </p:spPr>
        <p:txBody>
          <a:bodyPr lIns="0" tIns="0" rIns="0" bIns="0" anchor="t" anchorCtr="0">
            <a:noAutofit/>
          </a:bodyPr>
          <a:lstStyle/>
          <a:p>
            <a:pPr marL="457200" marR="0" lvl="0" indent="-457200" algn="l" rtl="0">
              <a:spcBef>
                <a:spcPts val="0"/>
              </a:spcBef>
              <a:spcAft>
                <a:spcPts val="0"/>
              </a:spcAft>
              <a:buClr>
                <a:schemeClr val="dk1"/>
              </a:buClr>
              <a:buSzPct val="100000"/>
              <a:buFont typeface="Arial" panose="020B0604020202020204" pitchFamily="34" charset="0"/>
              <a:buChar char="•"/>
            </a:pPr>
            <a:r>
              <a:rPr lang="en-GB" sz="2200" b="0" i="0" u="none" strike="noStrike" cap="none" dirty="0">
                <a:solidFill>
                  <a:schemeClr val="dk1"/>
                </a:solidFill>
                <a:latin typeface="Calibri"/>
                <a:ea typeface="Calibri"/>
                <a:cs typeface="Calibri"/>
                <a:sym typeface="Calibri"/>
              </a:rPr>
              <a:t>As soon as you are considering using AP for a CLA young person, inform the Virtual School by contacting your Learning Advocate</a:t>
            </a:r>
          </a:p>
          <a:p>
            <a:pPr marL="457200" marR="0" lvl="0" indent="-457200" algn="l" rtl="0">
              <a:spcBef>
                <a:spcPts val="0"/>
              </a:spcBef>
              <a:spcAft>
                <a:spcPts val="0"/>
              </a:spcAft>
              <a:buClr>
                <a:schemeClr val="dk1"/>
              </a:buClr>
              <a:buSzPct val="100000"/>
              <a:buFont typeface="Arial" panose="020B0604020202020204" pitchFamily="34" charset="0"/>
              <a:buChar char="•"/>
            </a:pPr>
            <a:endParaRPr lang="en-GB" sz="2200" b="0" i="0" u="none" strike="noStrike" cap="none"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ct val="100000"/>
              <a:buFont typeface="Arial" panose="020B0604020202020204" pitchFamily="34" charset="0"/>
              <a:buChar char="•"/>
            </a:pPr>
            <a:r>
              <a:rPr lang="en-GB" sz="2200" dirty="0"/>
              <a:t>Continue to keep your VS LA updated on the use of AP, ensuring they are aware of any changes made to the original plan</a:t>
            </a:r>
          </a:p>
          <a:p>
            <a:pPr marL="457200" marR="0" lvl="0" indent="-457200" algn="l" rtl="0">
              <a:spcBef>
                <a:spcPts val="0"/>
              </a:spcBef>
              <a:spcAft>
                <a:spcPts val="0"/>
              </a:spcAft>
              <a:buClr>
                <a:schemeClr val="dk1"/>
              </a:buClr>
              <a:buSzPct val="100000"/>
              <a:buFont typeface="Arial" panose="020B0604020202020204" pitchFamily="34" charset="0"/>
              <a:buChar char="•"/>
            </a:pPr>
            <a:endParaRPr lang="en-GB" sz="2200" b="0" i="0" u="none" strike="noStrike" cap="none"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ct val="100000"/>
              <a:buFont typeface="Arial" panose="020B0604020202020204" pitchFamily="34" charset="0"/>
              <a:buChar char="•"/>
            </a:pPr>
            <a:r>
              <a:rPr lang="en-GB" sz="2200" dirty="0"/>
              <a:t>Ensure feedback from the AP is contributing to the PEP document and meeting discussions; pastoral update, how the young person presents (SEMH), attendance, behaviour etc.</a:t>
            </a:r>
          </a:p>
          <a:p>
            <a:pPr marL="0" marR="0" lvl="0" indent="0" algn="l" rtl="0">
              <a:spcBef>
                <a:spcPts val="0"/>
              </a:spcBef>
              <a:spcAft>
                <a:spcPts val="0"/>
              </a:spcAft>
              <a:buClr>
                <a:schemeClr val="dk1"/>
              </a:buClr>
              <a:buSzPct val="100000"/>
              <a:buNone/>
            </a:pPr>
            <a:r>
              <a:rPr lang="en-GB" sz="2200" b="0" i="1" u="none" strike="noStrike" cap="none" dirty="0">
                <a:solidFill>
                  <a:schemeClr val="dk1"/>
                </a:solidFill>
                <a:latin typeface="Calibri"/>
                <a:ea typeface="Calibri"/>
                <a:cs typeface="Calibri"/>
                <a:sym typeface="Calibri"/>
              </a:rPr>
              <a:t>       </a:t>
            </a:r>
            <a:r>
              <a:rPr lang="en-GB" sz="2000" b="0" i="1" u="none" strike="noStrike" cap="none" dirty="0">
                <a:solidFill>
                  <a:schemeClr val="dk1"/>
                </a:solidFill>
                <a:latin typeface="Calibri"/>
                <a:ea typeface="Calibri"/>
                <a:cs typeface="Calibri"/>
                <a:sym typeface="Calibri"/>
              </a:rPr>
              <a:t>You could consider inviting a representative from the AP to the PEP</a:t>
            </a:r>
          </a:p>
          <a:p>
            <a:pPr marL="0" marR="0" lvl="0" indent="0" algn="l" rtl="0">
              <a:spcBef>
                <a:spcPts val="0"/>
              </a:spcBef>
              <a:spcAft>
                <a:spcPts val="0"/>
              </a:spcAft>
              <a:buClr>
                <a:schemeClr val="dk1"/>
              </a:buClr>
              <a:buSzPct val="100000"/>
              <a:buNone/>
            </a:pPr>
            <a:endParaRPr lang="en-GB" sz="2200" b="0" i="1" u="none" strike="noStrike" cap="none"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ct val="100000"/>
              <a:buFont typeface="Arial" panose="020B0604020202020204" pitchFamily="34" charset="0"/>
              <a:buChar char="•"/>
            </a:pPr>
            <a:r>
              <a:rPr lang="en-GB" sz="2200" b="0" i="0" u="none" strike="noStrike" cap="none" dirty="0">
                <a:solidFill>
                  <a:schemeClr val="dk1"/>
                </a:solidFill>
                <a:latin typeface="Calibri"/>
                <a:ea typeface="Calibri"/>
                <a:cs typeface="Calibri"/>
                <a:sym typeface="Calibri"/>
              </a:rPr>
              <a:t>Upload any reports/updates you have received from the AP to the documents section of the PEP</a:t>
            </a:r>
            <a:endParaRPr sz="2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4502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3D757-A971-A7FB-C46D-FB3CDCBDA4D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4EAF041-2551-9514-F399-57CE816F3258}"/>
              </a:ext>
            </a:extLst>
          </p:cNvPr>
          <p:cNvSpPr>
            <a:spLocks noGrp="1"/>
          </p:cNvSpPr>
          <p:nvPr>
            <p:ph type="body" idx="1"/>
          </p:nvPr>
        </p:nvSpPr>
        <p:spPr>
          <a:xfrm>
            <a:off x="462373" y="908720"/>
            <a:ext cx="8219254" cy="5649491"/>
          </a:xfrm>
        </p:spPr>
        <p:txBody>
          <a:bodyPr/>
          <a:lstStyle/>
          <a:p>
            <a:pPr marL="546100" indent="-342900">
              <a:buFont typeface="+mj-lt"/>
              <a:buAutoNum type="arabicPeriod"/>
            </a:pPr>
            <a:endParaRPr lang="en-GB" sz="1800" dirty="0">
              <a:latin typeface="Aptos" panose="020B0004020202020204" pitchFamily="34" charset="0"/>
              <a:ea typeface="Times New Roman" panose="02020603050405020304" pitchFamily="18" charset="0"/>
              <a:cs typeface="Aptos" panose="020B0004020202020204" pitchFamily="34" charset="0"/>
            </a:endParaRPr>
          </a:p>
          <a:p>
            <a:pPr marL="546100" indent="-342900">
              <a:buFont typeface="+mj-lt"/>
              <a:buAutoNum type="arabicPeriod"/>
            </a:pPr>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pPr marL="546100" indent="-342900">
              <a:buFont typeface="+mj-lt"/>
              <a:buAutoNum type="arabicPeriod"/>
            </a:pPr>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endParaRPr lang="en-GB" sz="1800" dirty="0">
              <a:effectLst/>
              <a:latin typeface="Aptos" panose="020B0004020202020204" pitchFamily="34" charset="0"/>
              <a:ea typeface="Times New Roman" panose="02020603050405020304" pitchFamily="18" charset="0"/>
              <a:cs typeface="Aptos" panose="020B0004020202020204" pitchFamily="34" charset="0"/>
            </a:endParaRPr>
          </a:p>
          <a:p>
            <a:r>
              <a:rPr lang="en-GB" dirty="0"/>
              <a:t> Overtyping</a:t>
            </a:r>
          </a:p>
          <a:p>
            <a:r>
              <a:rPr lang="en-GB" dirty="0"/>
              <a:t> Save &amp; submit</a:t>
            </a:r>
          </a:p>
          <a:p>
            <a:r>
              <a:rPr lang="en-GB" dirty="0"/>
              <a:t> Notifications</a:t>
            </a:r>
          </a:p>
          <a:p>
            <a:r>
              <a:rPr lang="en-GB" dirty="0"/>
              <a:t> LCS</a:t>
            </a:r>
          </a:p>
          <a:p>
            <a:r>
              <a:rPr lang="en-GB" dirty="0"/>
              <a:t> PTTT</a:t>
            </a:r>
          </a:p>
        </p:txBody>
      </p:sp>
      <p:sp>
        <p:nvSpPr>
          <p:cNvPr id="4" name="TextBox 3">
            <a:extLst>
              <a:ext uri="{FF2B5EF4-FFF2-40B4-BE49-F238E27FC236}">
                <a16:creationId xmlns:a16="http://schemas.microsoft.com/office/drawing/2014/main" id="{D66D0E17-4B1D-E0FD-E501-C78B70D1C48B}"/>
              </a:ext>
            </a:extLst>
          </p:cNvPr>
          <p:cNvSpPr txBox="1"/>
          <p:nvPr/>
        </p:nvSpPr>
        <p:spPr>
          <a:xfrm>
            <a:off x="611560" y="1412776"/>
            <a:ext cx="7920880" cy="60125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1"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PEP Updates</a:t>
            </a:r>
            <a:endParaRPr kumimoji="0" lang="en-GB" sz="2800" b="0"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 name="Title 1">
            <a:extLst>
              <a:ext uri="{FF2B5EF4-FFF2-40B4-BE49-F238E27FC236}">
                <a16:creationId xmlns:a16="http://schemas.microsoft.com/office/drawing/2014/main" id="{D7CF121D-B5BC-E8F4-5E33-EDFEF52CAADC}"/>
              </a:ext>
            </a:extLst>
          </p:cNvPr>
          <p:cNvSpPr>
            <a:spLocks noGrp="1"/>
          </p:cNvSpPr>
          <p:nvPr>
            <p:ph type="title"/>
          </p:nvPr>
        </p:nvSpPr>
        <p:spPr>
          <a:xfrm>
            <a:off x="1417637" y="-1143000"/>
            <a:ext cx="7269161" cy="1143000"/>
          </a:xfrm>
        </p:spPr>
        <p:txBody>
          <a:bodyPr lIns="91425" tIns="91425" rIns="91425" bIns="91425" anchor="b" anchorCtr="0"/>
          <a:lstStyle/>
          <a:p>
            <a:r>
              <a:rPr lang="en-US" altLang="en-US" dirty="0">
                <a:solidFill>
                  <a:srgbClr val="361F60"/>
                </a:solidFill>
                <a:latin typeface="tondo"/>
              </a:rPr>
              <a:t>PEP updates</a:t>
            </a:r>
            <a:endParaRPr lang="en-GB" dirty="0"/>
          </a:p>
        </p:txBody>
      </p:sp>
    </p:spTree>
    <p:extLst>
      <p:ext uri="{BB962C8B-B14F-4D97-AF65-F5344CB8AC3E}">
        <p14:creationId xmlns:p14="http://schemas.microsoft.com/office/powerpoint/2010/main" val="3906539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Shape 91" title="Text area"/>
          <p:cNvSpPr txBox="1">
            <a:spLocks noGrp="1"/>
          </p:cNvSpPr>
          <p:nvPr>
            <p:ph type="body" idx="1"/>
          </p:nvPr>
        </p:nvSpPr>
        <p:spPr>
          <a:xfrm>
            <a:off x="360362" y="1800225"/>
            <a:ext cx="8423274" cy="4319587"/>
          </a:xfrm>
          <a:prstGeom prst="rect">
            <a:avLst/>
          </a:prstGeom>
          <a:noFill/>
          <a:ln>
            <a:noFill/>
          </a:ln>
        </p:spPr>
        <p:txBody>
          <a:bodyPr lIns="0" tIns="0" rIns="0" bIns="0" anchor="t" anchorCtr="0">
            <a:noAutofit/>
          </a:bodyPr>
          <a:lstStyle/>
          <a:p>
            <a:pPr marL="342900" marR="0" lvl="0" indent="-342900" algn="l" rtl="0">
              <a:spcBef>
                <a:spcPts val="0"/>
              </a:spcBef>
              <a:spcAft>
                <a:spcPts val="0"/>
              </a:spcAft>
              <a:buClr>
                <a:schemeClr val="dk1"/>
              </a:buClr>
              <a:buSzPct val="100000"/>
              <a:buFont typeface="Arial"/>
              <a:buNone/>
            </a:pPr>
            <a:endParaRPr lang="en-US" sz="4000" b="1" i="0" u="none" strike="noStrike" cap="none" dirty="0">
              <a:solidFill>
                <a:srgbClr val="7030A0"/>
              </a:solidFill>
              <a:latin typeface="Calibri"/>
              <a:ea typeface="Calibri"/>
              <a:cs typeface="Calibri"/>
              <a:sym typeface="Calibri"/>
            </a:endParaRPr>
          </a:p>
          <a:p>
            <a:pPr marL="342900" marR="0" lvl="0" indent="-342900" algn="l" rtl="0">
              <a:spcBef>
                <a:spcPts val="0"/>
              </a:spcBef>
              <a:spcAft>
                <a:spcPts val="0"/>
              </a:spcAft>
              <a:buClr>
                <a:schemeClr val="dk1"/>
              </a:buClr>
              <a:buSzPct val="100000"/>
              <a:buFont typeface="Arial"/>
              <a:buNone/>
            </a:pPr>
            <a:endParaRPr sz="4000" b="1" i="0" u="none" strike="noStrike" cap="none" dirty="0">
              <a:solidFill>
                <a:srgbClr val="7030A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A6259FF-D3D4-A7EE-CB25-3C9DAA170AC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76672"/>
            <a:ext cx="2175842" cy="6102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Question ClipArt">
            <a:extLst>
              <a:ext uri="{FF2B5EF4-FFF2-40B4-BE49-F238E27FC236}">
                <a16:creationId xmlns:a16="http://schemas.microsoft.com/office/drawing/2014/main" id="{1E3B1503-1677-C58C-E547-DEF009D070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836712"/>
            <a:ext cx="4319101" cy="4825947"/>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CB4A0B4-152E-0636-7C79-918C8E0AC75D}"/>
              </a:ext>
            </a:extLst>
          </p:cNvPr>
          <p:cNvSpPr>
            <a:spLocks noGrp="1"/>
          </p:cNvSpPr>
          <p:nvPr>
            <p:ph type="title"/>
          </p:nvPr>
        </p:nvSpPr>
        <p:spPr>
          <a:xfrm>
            <a:off x="1417637" y="-1143000"/>
            <a:ext cx="7269161" cy="1143000"/>
          </a:xfrm>
        </p:spPr>
        <p:txBody>
          <a:bodyPr lIns="91425" tIns="91425" rIns="91425" bIns="91425" anchor="b" anchorCtr="0"/>
          <a:lstStyle/>
          <a:p>
            <a:r>
              <a:rPr lang="en-GB" dirty="0"/>
              <a:t>Q and A</a:t>
            </a:r>
          </a:p>
        </p:txBody>
      </p:sp>
    </p:spTree>
    <p:extLst>
      <p:ext uri="{BB962C8B-B14F-4D97-AF65-F5344CB8AC3E}">
        <p14:creationId xmlns:p14="http://schemas.microsoft.com/office/powerpoint/2010/main" val="4127851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title="Title"/>
          <p:cNvSpPr txBox="1">
            <a:spLocks noGrp="1"/>
          </p:cNvSpPr>
          <p:nvPr>
            <p:ph type="title"/>
          </p:nvPr>
        </p:nvSpPr>
        <p:spPr>
          <a:xfrm>
            <a:off x="360362" y="720725"/>
            <a:ext cx="8423274" cy="719138"/>
          </a:xfrm>
          <a:prstGeom prst="rect">
            <a:avLst/>
          </a:prstGeom>
          <a:noFill/>
          <a:ln>
            <a:noFill/>
          </a:ln>
        </p:spPr>
        <p:txBody>
          <a:bodyPr lIns="0" tIns="0" rIns="0" bIns="0" anchor="t" anchorCtr="0">
            <a:noAutofit/>
          </a:bodyPr>
          <a:lstStyle/>
          <a:p>
            <a:r>
              <a:rPr lang="en-GB" sz="2800" b="1" dirty="0">
                <a:solidFill>
                  <a:schemeClr val="tx1"/>
                </a:solidFill>
                <a:latin typeface="Aptos" panose="020B0004020202020204" pitchFamily="34" charset="0"/>
              </a:rPr>
              <a:t>Rebekah Pierre – An open letter to the social worker who wrote my case files</a:t>
            </a:r>
            <a:endParaRPr lang="en-US" sz="2800" b="1" dirty="0">
              <a:solidFill>
                <a:schemeClr val="tx1"/>
              </a:solidFill>
              <a:latin typeface="Aptos" panose="020B0004020202020204" pitchFamily="34" charset="0"/>
            </a:endParaRPr>
          </a:p>
        </p:txBody>
      </p:sp>
      <p:sp>
        <p:nvSpPr>
          <p:cNvPr id="91" name="Shape 91" title="Text area"/>
          <p:cNvSpPr txBox="1">
            <a:spLocks noGrp="1"/>
          </p:cNvSpPr>
          <p:nvPr>
            <p:ph type="body" idx="1"/>
          </p:nvPr>
        </p:nvSpPr>
        <p:spPr>
          <a:xfrm>
            <a:off x="360362" y="1800225"/>
            <a:ext cx="8423274" cy="4319587"/>
          </a:xfrm>
          <a:prstGeom prst="rect">
            <a:avLst/>
          </a:prstGeom>
          <a:noFill/>
          <a:ln>
            <a:noFill/>
          </a:ln>
        </p:spPr>
        <p:txBody>
          <a:bodyPr lIns="0" tIns="0" rIns="0" bIns="0" anchor="t" anchorCtr="0">
            <a:noAutofit/>
          </a:bodyPr>
          <a:lstStyle/>
          <a:p>
            <a:pPr marL="203200" indent="0">
              <a:buNone/>
            </a:pPr>
            <a:r>
              <a:rPr lang="en-GB" sz="2400" dirty="0">
                <a:latin typeface="Aptos" panose="020B0004020202020204" pitchFamily="34" charset="0"/>
              </a:rPr>
              <a:t>Rebekah Pierre (Social worker and BASW PO) requested her care-files, and was shocked by what they contained. The below open letter was penned as a call to action, and to raise awareness about the importance of kind, caring and accurate case records, as part of National Care Leavers Week 2022. </a:t>
            </a:r>
          </a:p>
          <a:p>
            <a:pPr marL="203200" indent="0">
              <a:buNone/>
            </a:pPr>
            <a:endParaRPr lang="en-GB" sz="2400" dirty="0">
              <a:latin typeface="Aptos" panose="020B0004020202020204" pitchFamily="34" charset="0"/>
            </a:endParaRPr>
          </a:p>
          <a:p>
            <a:pPr marL="203200" indent="0">
              <a:buNone/>
            </a:pPr>
            <a:r>
              <a:rPr lang="en-GB" sz="2400" dirty="0">
                <a:latin typeface="Aptos" panose="020B0004020202020204" pitchFamily="34" charset="0"/>
              </a:rPr>
              <a:t>Trigger Warning - contains extracts of case notes some may find upsetting, with reference to CSE &amp; domestic abuse.</a:t>
            </a:r>
          </a:p>
          <a:p>
            <a:pPr marL="342900" marR="0" lvl="0" indent="-342900" algn="l" rtl="0">
              <a:spcBef>
                <a:spcPts val="0"/>
              </a:spcBef>
              <a:spcAft>
                <a:spcPts val="0"/>
              </a:spcAft>
              <a:buClr>
                <a:schemeClr val="dk1"/>
              </a:buClr>
              <a:buSzPct val="100000"/>
              <a:buFont typeface="Arial"/>
              <a:buNone/>
            </a:pPr>
            <a:endParaRPr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6141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Shape 91" title="Text area"/>
          <p:cNvSpPr txBox="1">
            <a:spLocks noGrp="1"/>
          </p:cNvSpPr>
          <p:nvPr>
            <p:ph type="body" idx="1"/>
          </p:nvPr>
        </p:nvSpPr>
        <p:spPr>
          <a:xfrm>
            <a:off x="251520" y="620688"/>
            <a:ext cx="8423274" cy="5328591"/>
          </a:xfrm>
          <a:prstGeom prst="rect">
            <a:avLst/>
          </a:prstGeom>
          <a:noFill/>
          <a:ln>
            <a:noFill/>
          </a:ln>
        </p:spPr>
        <p:txBody>
          <a:bodyPr lIns="0" tIns="0" rIns="0" bIns="0" anchor="t" anchorCtr="0">
            <a:noAutofit/>
          </a:bodyPr>
          <a:lstStyle/>
          <a:p>
            <a:pPr marL="203200" indent="0">
              <a:buNone/>
            </a:pPr>
            <a:r>
              <a:rPr lang="en-GB" sz="1600" dirty="0"/>
              <a:t>Dear Tara*,</a:t>
            </a:r>
          </a:p>
          <a:p>
            <a:pPr marL="203200" indent="0">
              <a:buNone/>
            </a:pPr>
            <a:r>
              <a:rPr lang="en-GB" sz="1600" dirty="0"/>
              <a:t>Before I wrote this letter, I double checked the spelling of your name just to make sure it was correct. I know how jarring it can be when the basics are not quite right; you misspelt my name almost one hundred times in the case files you wrote about me whilst I was under your care. I received these last week, after submitting an SAR request to the relevant local authority.  </a:t>
            </a:r>
          </a:p>
          <a:p>
            <a:pPr marL="203200" indent="0">
              <a:buNone/>
            </a:pPr>
            <a:r>
              <a:rPr lang="en-GB" sz="1600" dirty="0"/>
              <a:t>Speaking of names, let me remind you of mine. My name is Rebekah. It is the Hebrew spelling, and I am quite fond of it. It may sound like a small detail to some, but to me, it matters. It is the name I was given when I was born. </a:t>
            </a:r>
          </a:p>
          <a:p>
            <a:pPr marL="203200" indent="0">
              <a:buNone/>
            </a:pPr>
            <a:r>
              <a:rPr lang="en-GB" sz="1600" b="1" dirty="0">
                <a:latin typeface="Aptos" panose="020B0004020202020204" pitchFamily="34" charset="0"/>
              </a:rPr>
              <a:t>Case Note 1</a:t>
            </a:r>
          </a:p>
          <a:p>
            <a:pPr marL="203200" indent="0">
              <a:buNone/>
            </a:pPr>
            <a:endParaRPr lang="en-GB" sz="1600" b="1" dirty="0"/>
          </a:p>
          <a:p>
            <a:pPr marL="203200" indent="0">
              <a:buNone/>
            </a:pPr>
            <a:endParaRPr lang="en-GB" sz="1600" dirty="0"/>
          </a:p>
          <a:p>
            <a:pPr marL="203200" indent="0">
              <a:buNone/>
            </a:pPr>
            <a:r>
              <a:rPr lang="en-GB" sz="1600" dirty="0">
                <a:latin typeface="Aptos" panose="020B0004020202020204" pitchFamily="34" charset="0"/>
              </a:rPr>
              <a:t>I once corrected the spelling, as you can see in Case Note 1. But it never was changed on the system. Instead, a rather blunt note was written to say ‘this is the spelling of her name according to her’ (for the record, I wasn’t lying). This was just one of many examples where I was not believed. </a:t>
            </a:r>
          </a:p>
          <a:p>
            <a:pPr marL="203200" indent="0">
              <a:buNone/>
            </a:pPr>
            <a:r>
              <a:rPr lang="en-GB" sz="1600" dirty="0">
                <a:latin typeface="Aptos" panose="020B0004020202020204" pitchFamily="34" charset="0"/>
              </a:rPr>
              <a:t>I don’t know if my name rings a bell - but even if it does, you probably wouldn’t recognise me now. You were involved in my life at a time I was extremely vulnerable and on the verge of being homeless - a 16-year-old girl with everything to live for, who didn’t have much interest in living at all.</a:t>
            </a:r>
          </a:p>
          <a:p>
            <a:pPr marL="203200" indent="0">
              <a:buNone/>
            </a:pPr>
            <a:endParaRPr lang="en-GB" sz="1200" dirty="0"/>
          </a:p>
          <a:p>
            <a:pPr marL="342900" marR="0" lvl="0" indent="-342900" algn="l" rtl="0">
              <a:spcBef>
                <a:spcPts val="0"/>
              </a:spcBef>
              <a:spcAft>
                <a:spcPts val="0"/>
              </a:spcAft>
              <a:buClr>
                <a:schemeClr val="dk1"/>
              </a:buClr>
              <a:buSzPct val="100000"/>
              <a:buFont typeface="Arial"/>
              <a:buNone/>
            </a:pPr>
            <a:endParaRPr sz="1200" b="0" i="0" u="none" strike="noStrike" cap="none" dirty="0">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9FB96DCD-2D20-DB18-952C-25F0D9AFD1E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9955" b="30482"/>
          <a:stretch>
            <a:fillRect/>
          </a:stretch>
        </p:blipFill>
        <p:spPr bwMode="auto">
          <a:xfrm>
            <a:off x="444102" y="3095625"/>
            <a:ext cx="2859405" cy="66675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1CDDC4D0-07F1-964D-FF91-FAEA949AEFB8}"/>
              </a:ext>
            </a:extLst>
          </p:cNvPr>
          <p:cNvSpPr>
            <a:spLocks noGrp="1"/>
          </p:cNvSpPr>
          <p:nvPr>
            <p:ph type="title"/>
          </p:nvPr>
        </p:nvSpPr>
        <p:spPr>
          <a:xfrm>
            <a:off x="6372200" y="2524125"/>
            <a:ext cx="2327698" cy="1143000"/>
          </a:xfrm>
        </p:spPr>
        <p:txBody>
          <a:bodyPr/>
          <a:lstStyle/>
          <a:p>
            <a:r>
              <a:rPr lang="en-GB" dirty="0">
                <a:solidFill>
                  <a:schemeClr val="bg1"/>
                </a:solidFill>
              </a:rPr>
              <a:t>Dear tara</a:t>
            </a:r>
          </a:p>
        </p:txBody>
      </p:sp>
    </p:spTree>
    <p:extLst>
      <p:ext uri="{BB962C8B-B14F-4D97-AF65-F5344CB8AC3E}">
        <p14:creationId xmlns:p14="http://schemas.microsoft.com/office/powerpoint/2010/main" val="3721221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Shape 91">
            <a:extLst>
              <a:ext uri="{C183D7F6-B498-43B3-948B-1728B52AA6E4}">
                <adec:decorative xmlns:adec="http://schemas.microsoft.com/office/drawing/2017/decorative" val="1"/>
              </a:ext>
            </a:extLst>
          </p:cNvPr>
          <p:cNvSpPr txBox="1">
            <a:spLocks noGrp="1"/>
          </p:cNvSpPr>
          <p:nvPr>
            <p:ph type="body" idx="1"/>
          </p:nvPr>
        </p:nvSpPr>
        <p:spPr>
          <a:xfrm>
            <a:off x="360362" y="692697"/>
            <a:ext cx="8423274" cy="5427116"/>
          </a:xfrm>
          <a:prstGeom prst="rect">
            <a:avLst/>
          </a:prstGeom>
          <a:noFill/>
          <a:ln>
            <a:noFill/>
          </a:ln>
        </p:spPr>
        <p:txBody>
          <a:bodyPr lIns="0" tIns="0" rIns="0" bIns="0" anchor="t" anchorCtr="0">
            <a:noAutofit/>
          </a:bodyPr>
          <a:lstStyle/>
          <a:p>
            <a:pPr marL="342900" marR="0" lvl="0" indent="-342900" algn="l" rtl="0">
              <a:spcBef>
                <a:spcPts val="0"/>
              </a:spcBef>
              <a:spcAft>
                <a:spcPts val="0"/>
              </a:spcAft>
              <a:buClr>
                <a:schemeClr val="dk1"/>
              </a:buClr>
              <a:buSzPct val="100000"/>
              <a:buFont typeface="Arial"/>
              <a:buNone/>
            </a:pPr>
            <a:r>
              <a:rPr lang="en-GB" sz="1600" b="1" i="0" u="none" strike="noStrike" cap="none" dirty="0">
                <a:solidFill>
                  <a:schemeClr val="dk1"/>
                </a:solidFill>
                <a:latin typeface="Aptos" panose="020B0004020202020204" pitchFamily="34" charset="0"/>
                <a:sym typeface="Calibri"/>
              </a:rPr>
              <a:t>Case note 2</a:t>
            </a:r>
          </a:p>
          <a:p>
            <a:pPr marL="342900" marR="0" lvl="0" indent="-342900" algn="l" rtl="0">
              <a:spcBef>
                <a:spcPts val="0"/>
              </a:spcBef>
              <a:spcAft>
                <a:spcPts val="0"/>
              </a:spcAft>
              <a:buClr>
                <a:schemeClr val="dk1"/>
              </a:buClr>
              <a:buSzPct val="100000"/>
              <a:buFont typeface="Arial"/>
              <a:buNone/>
            </a:pPr>
            <a:endParaRPr lang="en-GB" sz="1600" b="1" dirty="0">
              <a:latin typeface="Aptos" panose="020B0004020202020204" pitchFamily="34" charset="0"/>
            </a:endParaRPr>
          </a:p>
          <a:p>
            <a:pPr marL="342900" marR="0" lvl="0" indent="-342900" algn="l" rtl="0">
              <a:spcBef>
                <a:spcPts val="0"/>
              </a:spcBef>
              <a:spcAft>
                <a:spcPts val="0"/>
              </a:spcAft>
              <a:buClr>
                <a:schemeClr val="dk1"/>
              </a:buClr>
              <a:buSzPct val="100000"/>
              <a:buFont typeface="Arial"/>
              <a:buNone/>
            </a:pPr>
            <a:endParaRPr lang="en-GB" sz="1600" b="1" i="0" u="none" strike="noStrike" cap="none" dirty="0">
              <a:solidFill>
                <a:schemeClr val="dk1"/>
              </a:solidFill>
              <a:latin typeface="Aptos" panose="020B0004020202020204" pitchFamily="34" charset="0"/>
              <a:sym typeface="Calibri"/>
            </a:endParaRPr>
          </a:p>
          <a:p>
            <a:pPr marL="342900" marR="0" lvl="0" indent="-342900" algn="l" rtl="0">
              <a:spcBef>
                <a:spcPts val="0"/>
              </a:spcBef>
              <a:spcAft>
                <a:spcPts val="0"/>
              </a:spcAft>
              <a:buClr>
                <a:schemeClr val="dk1"/>
              </a:buClr>
              <a:buSzPct val="100000"/>
              <a:buFont typeface="Arial"/>
              <a:buNone/>
            </a:pPr>
            <a:endParaRPr lang="en-GB" sz="1600" b="1" dirty="0">
              <a:latin typeface="Aptos" panose="020B0004020202020204" pitchFamily="34" charset="0"/>
            </a:endParaRPr>
          </a:p>
          <a:p>
            <a:pPr marL="342900" marR="0" lvl="0" indent="-342900" algn="l" rtl="0">
              <a:spcBef>
                <a:spcPts val="0"/>
              </a:spcBef>
              <a:spcAft>
                <a:spcPts val="0"/>
              </a:spcAft>
              <a:buClr>
                <a:schemeClr val="dk1"/>
              </a:buClr>
              <a:buSzPct val="100000"/>
              <a:buFont typeface="Arial"/>
              <a:buNone/>
            </a:pPr>
            <a:endParaRPr lang="en-GB" sz="1600" b="1" i="0" u="none" strike="noStrike" cap="none" dirty="0">
              <a:solidFill>
                <a:schemeClr val="dk1"/>
              </a:solidFill>
              <a:latin typeface="Aptos" panose="020B0004020202020204" pitchFamily="34" charset="0"/>
              <a:sym typeface="Calibri"/>
            </a:endParaRPr>
          </a:p>
          <a:p>
            <a:pPr marL="342900" marR="0" lvl="0" indent="-342900" algn="l" rtl="0">
              <a:spcBef>
                <a:spcPts val="0"/>
              </a:spcBef>
              <a:spcAft>
                <a:spcPts val="0"/>
              </a:spcAft>
              <a:buClr>
                <a:schemeClr val="dk1"/>
              </a:buClr>
              <a:buSzPct val="100000"/>
              <a:buFont typeface="Arial"/>
              <a:buNone/>
            </a:pPr>
            <a:endParaRPr lang="en-GB" sz="1600" b="1" dirty="0">
              <a:latin typeface="Aptos" panose="020B0004020202020204" pitchFamily="34" charset="0"/>
            </a:endParaRPr>
          </a:p>
          <a:p>
            <a:pPr marL="203200" indent="0">
              <a:buNone/>
            </a:pPr>
            <a:r>
              <a:rPr lang="en-GB" sz="1600" dirty="0">
                <a:latin typeface="Aptos" panose="020B0004020202020204" pitchFamily="34" charset="0"/>
              </a:rPr>
              <a:t>Since that time, much has changed; despite being a ‘young person who is a little mixed up about the direction of her life’ (your words - see case note 2), I ended up following in your footsteps. I wanted to be like the residential social worker I had after you, who practised with care, kindness and compassion. I have since had the privilege of practising alongside many such practitioners, who transform lives every day. On reflection, perhaps I wasn’t so ‘mixed up’ about the direction of my life after all?</a:t>
            </a:r>
          </a:p>
          <a:p>
            <a:pPr marL="203200" indent="0">
              <a:buNone/>
            </a:pPr>
            <a:r>
              <a:rPr lang="en-GB" sz="1600" dirty="0">
                <a:latin typeface="Aptos" panose="020B0004020202020204" pitchFamily="34" charset="0"/>
              </a:rPr>
              <a:t>During my career, I have read case notes of varying quality. Most have been child-centred and thorough. Others have not. But for all I have read, nothing could have prepared me for reading my own records - particularly the entries written by you. </a:t>
            </a:r>
          </a:p>
          <a:p>
            <a:pPr marL="203200" indent="0">
              <a:buNone/>
            </a:pPr>
            <a:r>
              <a:rPr lang="en-GB" sz="1600" dirty="0">
                <a:latin typeface="Aptos" panose="020B0004020202020204" pitchFamily="34" charset="0"/>
              </a:rPr>
              <a:t>To give you the benefit of the doubt, I imagine you have changed since writing these records. Your approach may well be unrecognisable now; it is why I took the time to write this letter. I have some small faith that this time, you will hear me. I hope in earnest that you will.</a:t>
            </a:r>
          </a:p>
          <a:p>
            <a:pPr marL="342900" marR="0" lvl="0" indent="-342900" algn="l" rtl="0">
              <a:spcBef>
                <a:spcPts val="0"/>
              </a:spcBef>
              <a:spcAft>
                <a:spcPts val="0"/>
              </a:spcAft>
              <a:buClr>
                <a:schemeClr val="dk1"/>
              </a:buClr>
              <a:buSzPct val="100000"/>
              <a:buFont typeface="Arial"/>
              <a:buNone/>
            </a:pPr>
            <a:endParaRPr sz="3200" b="0" i="0" u="none" strike="noStrike" cap="none"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60C5C19C-68F2-BCEB-993C-B8FB546E23F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7091" b="14545"/>
          <a:stretch>
            <a:fillRect/>
          </a:stretch>
        </p:blipFill>
        <p:spPr bwMode="auto">
          <a:xfrm>
            <a:off x="251520" y="1052736"/>
            <a:ext cx="2859405" cy="1152128"/>
          </a:xfrm>
          <a:prstGeom prst="rect">
            <a:avLst/>
          </a:prstGeom>
          <a:noFill/>
          <a:ln>
            <a:noFill/>
          </a:ln>
        </p:spPr>
      </p:pic>
      <p:sp>
        <p:nvSpPr>
          <p:cNvPr id="2" name="Title 1">
            <a:extLst>
              <a:ext uri="{FF2B5EF4-FFF2-40B4-BE49-F238E27FC236}">
                <a16:creationId xmlns:a16="http://schemas.microsoft.com/office/drawing/2014/main" id="{B7F87C0B-A8E9-0A1D-A724-09274512AF07}"/>
              </a:ext>
            </a:extLst>
          </p:cNvPr>
          <p:cNvSpPr>
            <a:spLocks noGrp="1"/>
          </p:cNvSpPr>
          <p:nvPr>
            <p:ph type="title"/>
          </p:nvPr>
        </p:nvSpPr>
        <p:spPr>
          <a:xfrm>
            <a:off x="1417637" y="-1143000"/>
            <a:ext cx="7269161" cy="1143000"/>
          </a:xfrm>
        </p:spPr>
        <p:txBody>
          <a:bodyPr lIns="91425" tIns="91425" rIns="91425" bIns="91425" anchor="b" anchorCtr="0"/>
          <a:lstStyle/>
          <a:p>
            <a:r>
              <a:rPr lang="en-GB" dirty="0"/>
              <a:t>Case note 2</a:t>
            </a:r>
          </a:p>
        </p:txBody>
      </p:sp>
    </p:spTree>
    <p:extLst>
      <p:ext uri="{BB962C8B-B14F-4D97-AF65-F5344CB8AC3E}">
        <p14:creationId xmlns:p14="http://schemas.microsoft.com/office/powerpoint/2010/main" val="155294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itle 1">
            <a:extLst>
              <a:ext uri="{FF2B5EF4-FFF2-40B4-BE49-F238E27FC236}">
                <a16:creationId xmlns:a16="http://schemas.microsoft.com/office/drawing/2014/main" id="{0ADE486E-5DB9-AC85-F39D-41B55E6C507C}"/>
              </a:ext>
            </a:extLst>
          </p:cNvPr>
          <p:cNvSpPr>
            <a:spLocks noGrp="1"/>
          </p:cNvSpPr>
          <p:nvPr>
            <p:ph type="title"/>
          </p:nvPr>
        </p:nvSpPr>
        <p:spPr>
          <a:xfrm>
            <a:off x="1417637" y="-1143000"/>
            <a:ext cx="7269161" cy="1143000"/>
          </a:xfrm>
        </p:spPr>
        <p:txBody>
          <a:bodyPr lIns="91425" tIns="91425" rIns="91425" bIns="91425" anchor="b" anchorCtr="0"/>
          <a:lstStyle/>
          <a:p>
            <a:r>
              <a:rPr lang="en-GB" dirty="0"/>
              <a:t>Case note </a:t>
            </a:r>
            <a:r>
              <a:rPr lang="en-GB" dirty="0" err="1"/>
              <a:t>cont</a:t>
            </a:r>
            <a:endParaRPr lang="en-GB" dirty="0"/>
          </a:p>
        </p:txBody>
      </p:sp>
      <p:sp>
        <p:nvSpPr>
          <p:cNvPr id="4" name="Title 2">
            <a:extLst>
              <a:ext uri="{FF2B5EF4-FFF2-40B4-BE49-F238E27FC236}">
                <a16:creationId xmlns:a16="http://schemas.microsoft.com/office/drawing/2014/main" id="{D0C213FA-F722-1BBB-DA22-231C8F43C44B}"/>
              </a:ext>
            </a:extLst>
          </p:cNvPr>
          <p:cNvSpPr>
            <a:spLocks noGrp="1"/>
          </p:cNvSpPr>
          <p:nvPr>
            <p:ph type="body" idx="1"/>
          </p:nvPr>
        </p:nvSpPr>
        <p:spPr>
          <a:xfrm>
            <a:off x="360363" y="765175"/>
            <a:ext cx="8423275" cy="5354638"/>
          </a:xfrm>
        </p:spPr>
        <p:txBody>
          <a:bodyPr/>
          <a:lstStyle/>
          <a:p>
            <a:pPr marL="203200" indent="0">
              <a:buNone/>
            </a:pPr>
            <a:r>
              <a:rPr lang="en-GB" sz="1600" dirty="0">
                <a:latin typeface="Aptos" panose="020B0004020202020204" pitchFamily="34" charset="0"/>
              </a:rPr>
              <a:t>I cannot pretend my recording is perfect. I know how hard it is to write good case notes whilst balancing competing deadlines and crises. But I have always done my utmost to be respectful - to write with the child in mind.</a:t>
            </a:r>
          </a:p>
          <a:p>
            <a:pPr marL="203200" indent="0">
              <a:buNone/>
            </a:pPr>
            <a:r>
              <a:rPr lang="en-GB" sz="1600" dirty="0">
                <a:latin typeface="Aptos" panose="020B0004020202020204" pitchFamily="34" charset="0"/>
              </a:rPr>
              <a:t>In your defence, I don’t think I was the audience you had in mind when you wrote them, was I? Perhaps you saw the screen in front of you as the final destination. It was not; your words, written about but without me, would not remain hidden forever. One day, I would understand my rights. </a:t>
            </a:r>
          </a:p>
          <a:p>
            <a:pPr marL="203200" indent="0">
              <a:buNone/>
            </a:pPr>
            <a:r>
              <a:rPr lang="en-GB" sz="1600" dirty="0">
                <a:latin typeface="Aptos" panose="020B0004020202020204" pitchFamily="34" charset="0"/>
              </a:rPr>
              <a:t>Speaking of rights, do you remember taking me to an Achieving Best Evidence interview after school, where I had to disclose the most traumatic events of my life to yourself and a police officer? It was my right to have an advocate - something I only learned years later.</a:t>
            </a:r>
          </a:p>
          <a:p>
            <a:pPr marL="203200" indent="0">
              <a:buNone/>
            </a:pPr>
            <a:r>
              <a:rPr lang="en-GB" sz="1600" dirty="0">
                <a:latin typeface="Aptos" panose="020B0004020202020204" pitchFamily="34" charset="0"/>
              </a:rPr>
              <a:t>It took all the strength I had to get through those 4 hours, with no emotional support or break. I have never felt so small, so humiliated. Looking back, it was like an inquisition. Like somehow, I was the one on trial. Now it is my turn to ask the questions. </a:t>
            </a:r>
          </a:p>
          <a:p>
            <a:pPr marL="203200" indent="0">
              <a:buNone/>
            </a:pPr>
            <a:r>
              <a:rPr lang="en-GB" sz="1600" dirty="0">
                <a:latin typeface="Aptos" panose="020B0004020202020204" pitchFamily="34" charset="0"/>
              </a:rPr>
              <a:t>The first is this; how dare you? </a:t>
            </a:r>
          </a:p>
          <a:p>
            <a:pPr lvl="0" indent="-342900">
              <a:spcBef>
                <a:spcPts val="0"/>
              </a:spcBef>
              <a:buNone/>
            </a:pPr>
            <a:endParaRPr lang="en-GB" sz="1600" b="1" dirty="0">
              <a:latin typeface="Aptos" panose="020B0004020202020204" pitchFamily="34" charset="0"/>
            </a:endParaRPr>
          </a:p>
          <a:p>
            <a:endParaRPr lang="en-GB" dirty="0"/>
          </a:p>
        </p:txBody>
      </p:sp>
    </p:spTree>
    <p:extLst>
      <p:ext uri="{BB962C8B-B14F-4D97-AF65-F5344CB8AC3E}">
        <p14:creationId xmlns:p14="http://schemas.microsoft.com/office/powerpoint/2010/main" val="2425947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BC11A-CC9E-62FD-B447-988839B5CE51}"/>
              </a:ext>
            </a:extLst>
          </p:cNvPr>
          <p:cNvSpPr>
            <a:spLocks noGrp="1"/>
          </p:cNvSpPr>
          <p:nvPr>
            <p:ph type="title" idx="4294967295"/>
          </p:nvPr>
        </p:nvSpPr>
        <p:spPr>
          <a:xfrm>
            <a:off x="1417637" y="-1143000"/>
            <a:ext cx="7269161" cy="1143000"/>
          </a:xfrm>
        </p:spPr>
        <p:txBody>
          <a:bodyPr lIns="91425" tIns="91425" rIns="91425" bIns="91425" anchor="b" anchorCtr="0"/>
          <a:lstStyle/>
          <a:p>
            <a:r>
              <a:rPr lang="en-GB" dirty="0"/>
              <a:t>Case note 2 </a:t>
            </a:r>
            <a:r>
              <a:rPr lang="en-GB" dirty="0" err="1"/>
              <a:t>cont</a:t>
            </a:r>
            <a:endParaRPr lang="en-GB" dirty="0"/>
          </a:p>
        </p:txBody>
      </p:sp>
      <p:sp>
        <p:nvSpPr>
          <p:cNvPr id="3" name="TextBox 2">
            <a:extLst>
              <a:ext uri="{FF2B5EF4-FFF2-40B4-BE49-F238E27FC236}">
                <a16:creationId xmlns:a16="http://schemas.microsoft.com/office/drawing/2014/main" id="{8AA83742-D989-6C28-C415-B5FC20895AAC}"/>
              </a:ext>
            </a:extLst>
          </p:cNvPr>
          <p:cNvSpPr txBox="1"/>
          <p:nvPr/>
        </p:nvSpPr>
        <p:spPr>
          <a:xfrm>
            <a:off x="755576" y="836712"/>
            <a:ext cx="7416824" cy="4057329"/>
          </a:xfrm>
          <a:prstGeom prst="rect">
            <a:avLst/>
          </a:prstGeom>
          <a:noFill/>
        </p:spPr>
        <p:txBody>
          <a:bodyPr wrap="square">
            <a:spAutoFit/>
          </a:bodyPr>
          <a:lstStyle/>
          <a:p>
            <a:pPr>
              <a:lnSpc>
                <a:spcPct val="107000"/>
              </a:lnSpc>
              <a:spcAft>
                <a:spcPts val="800"/>
              </a:spcAft>
              <a:buNone/>
            </a:pPr>
            <a:r>
              <a:rPr lang="en-GB"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It is too late to go back in time. But it is not too late to make a meaningful change for other children. May your words be worthy of each of them. Who knows, one day, you may find yourself reading what they grow up to write about you.</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Yours,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Rebekah (with a k)</a:t>
            </a:r>
          </a:p>
          <a:p>
            <a:pPr>
              <a:lnSpc>
                <a:spcPct val="107000"/>
              </a:lnSpc>
              <a:spcAft>
                <a:spcPts val="800"/>
              </a:spcAft>
              <a:buNone/>
            </a:pPr>
            <a:endParaRPr lang="en-GB" sz="18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buNone/>
            </a:pPr>
            <a:endParaRPr lang="en-GB" sz="1800" kern="10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buNone/>
            </a:pPr>
            <a:endParaRPr lang="en-GB" sz="1800" kern="1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buNone/>
            </a:pPr>
            <a:endParaRPr lang="en-GB" sz="1800" kern="10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5539EEF-2E47-B846-433F-CC2151B7A14D}"/>
              </a:ext>
            </a:extLst>
          </p:cNvPr>
          <p:cNvSpPr txBox="1"/>
          <p:nvPr/>
        </p:nvSpPr>
        <p:spPr>
          <a:xfrm>
            <a:off x="539552" y="4555487"/>
            <a:ext cx="8352928" cy="338554"/>
          </a:xfrm>
          <a:prstGeom prst="rect">
            <a:avLst/>
          </a:prstGeom>
          <a:noFill/>
        </p:spPr>
        <p:txBody>
          <a:bodyPr wrap="square">
            <a:spAutoFit/>
          </a:bodyPr>
          <a:lstStyle/>
          <a:p>
            <a:pPr marL="203200" indent="0">
              <a:buNone/>
            </a:pPr>
            <a:r>
              <a:rPr lang="en-GB" sz="1600" dirty="0">
                <a:latin typeface="Aptos" panose="020B0004020202020204" pitchFamily="34" charset="0"/>
              </a:rPr>
              <a:t>There are 5 further case notes identified – a full copy will be provided.</a:t>
            </a:r>
          </a:p>
        </p:txBody>
      </p:sp>
    </p:spTree>
    <p:extLst>
      <p:ext uri="{BB962C8B-B14F-4D97-AF65-F5344CB8AC3E}">
        <p14:creationId xmlns:p14="http://schemas.microsoft.com/office/powerpoint/2010/main" val="4066611142"/>
      </p:ext>
    </p:extLst>
  </p:cSld>
  <p:clrMapOvr>
    <a:masterClrMapping/>
  </p:clrMapOvr>
</p:sld>
</file>

<file path=ppt/theme/theme1.xml><?xml version="1.0" encoding="utf-8"?>
<a:theme xmlns:a="http://schemas.openxmlformats.org/drawingml/2006/main" name="pres6">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WCCColumns" ma:contentTypeID="0x010100E020779D2D1DE84296B97477F853117C00464673AA61C3DA45A6059937BCE5D52D" ma:contentTypeVersion="11" ma:contentTypeDescription="" ma:contentTypeScope="" ma:versionID="27bebd47a9d4d05089cab070e839566f">
  <xsd:schema xmlns:xsd="http://www.w3.org/2001/XMLSchema" xmlns:xs="http://www.w3.org/2001/XMLSchema" xmlns:p="http://schemas.microsoft.com/office/2006/metadata/properties" xmlns:ns2="8394a309-b766-4598-9079-5c90de564ad1" xmlns:ns3="1013bc89-e9f8-443a-8537-447806ae4d56" xmlns:ns4="70e987a4-ac28-43c9-8eb1-226a9a966c6e" targetNamespace="http://schemas.microsoft.com/office/2006/metadata/properties" ma:root="true" ma:fieldsID="876f54440eacb68e2b7597cfbbf87e86" ns2:_="" ns3:_="" ns4:_="">
    <xsd:import namespace="8394a309-b766-4598-9079-5c90de564ad1"/>
    <xsd:import namespace="1013bc89-e9f8-443a-8537-447806ae4d56"/>
    <xsd:import namespace="70e987a4-ac28-43c9-8eb1-226a9a966c6e"/>
    <xsd:element name="properties">
      <xsd:complexType>
        <xsd:sequence>
          <xsd:element name="documentManagement">
            <xsd:complexType>
              <xsd:all>
                <xsd:element ref="ns2:Business_x0020_Owner" minOccurs="0"/>
                <xsd:element ref="ns2:Review_x0020_Date" minOccurs="0"/>
                <xsd:element ref="ns2:Expiry_x0020_Date" minOccurs="0"/>
                <xsd:element ref="ns2:TaxCatchAllLabel" minOccurs="0"/>
                <xsd:element ref="ns2:TaxCatchAll" minOccurs="0"/>
                <xsd:element ref="ns2:h391b686c5a84dee911dc68cf1190ef4" minOccurs="0"/>
                <xsd:element ref="ns2:c4cdf6570482439b9c7b96f392c8a60b" minOccurs="0"/>
                <xsd:element ref="ns2:fab78a9ee9a9424792d764e9cb1998f2" minOccurs="0"/>
                <xsd:element ref="ns2:b96b2eea7c864110b50d4689788c735e" minOccurs="0"/>
                <xsd:element ref="ns2:l0a21930db29477aacff9255782f9a52" minOccurs="0"/>
                <xsd:element ref="ns3:f4ffc26c633c44a18c01b1c5231eec42" minOccurs="0"/>
                <xsd:element ref="ns4:SharedWithUsers" minOccurs="0"/>
                <xsd:element ref="ns4:SharedWithDetails"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94a309-b766-4598-9079-5c90de564ad1" elementFormDefault="qualified">
    <xsd:import namespace="http://schemas.microsoft.com/office/2006/documentManagement/types"/>
    <xsd:import namespace="http://schemas.microsoft.com/office/infopath/2007/PartnerControls"/>
    <xsd:element name="Business_x0020_Owner" ma:index="3" nillable="true" ma:displayName="Business Owner" ma:list="UserInfo" ma:SharePointGroup="0" ma:internalName="Business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view_x0020_Date" ma:index="4" nillable="true" ma:displayName="Review Date" ma:format="DateOnly" ma:internalName="Review_x0020_Date">
      <xsd:simpleType>
        <xsd:restriction base="dms:DateTime"/>
      </xsd:simpleType>
    </xsd:element>
    <xsd:element name="Expiry_x0020_Date" ma:index="5" nillable="true" ma:displayName="Expiry Date" ma:format="DateOnly" ma:internalName="Expiry_x0020_Date">
      <xsd:simpleType>
        <xsd:restriction base="dms:DateTime"/>
      </xsd:simpleType>
    </xsd:element>
    <xsd:element name="TaxCatchAllLabel" ma:index="10" nillable="true" ma:displayName="Taxonomy Catch All Column1" ma:description="" ma:hidden="true" ma:list="{0feaa9f6-1717-4de4-988e-60dfde7d77bd}" ma:internalName="TaxCatchAllLabel" ma:readOnly="true" ma:showField="CatchAllDataLabel" ma:web="8394a309-b766-4598-9079-5c90de564ad1">
      <xsd:complexType>
        <xsd:complexContent>
          <xsd:extension base="dms:MultiChoiceLookup">
            <xsd:sequence>
              <xsd:element name="Value" type="dms:Lookup" maxOccurs="unbounded" minOccurs="0" nillable="true"/>
            </xsd:sequence>
          </xsd:extension>
        </xsd:complexContent>
      </xsd:complexType>
    </xsd:element>
    <xsd:element name="TaxCatchAll" ma:index="11" nillable="true" ma:displayName="Taxonomy Catch All Column" ma:description="" ma:hidden="true" ma:list="{0feaa9f6-1717-4de4-988e-60dfde7d77bd}" ma:internalName="TaxCatchAll" ma:showField="CatchAllData" ma:web="8394a309-b766-4598-9079-5c90de564ad1">
      <xsd:complexType>
        <xsd:complexContent>
          <xsd:extension base="dms:MultiChoiceLookup">
            <xsd:sequence>
              <xsd:element name="Value" type="dms:Lookup" maxOccurs="unbounded" minOccurs="0" nillable="true"/>
            </xsd:sequence>
          </xsd:extension>
        </xsd:complexContent>
      </xsd:complexType>
    </xsd:element>
    <xsd:element name="h391b686c5a84dee911dc68cf1190ef4" ma:index="13" nillable="true" ma:taxonomy="true" ma:internalName="h391b686c5a84dee911dc68cf1190ef4" ma:taxonomyFieldName="Directorate" ma:displayName="Directorate" ma:default="" ma:fieldId="{1391b686-c5a8-4dee-911d-c68cf1190ef4}" ma:taxonomyMulti="true" ma:sspId="69055dc2-26ad-43de-a66d-de702ec6dd99" ma:termSetId="16a7a577-1eee-4d6d-8ed9-a58880da326d" ma:anchorId="00000000-0000-0000-0000-000000000000" ma:open="false" ma:isKeyword="false">
      <xsd:complexType>
        <xsd:sequence>
          <xsd:element ref="pc:Terms" minOccurs="0" maxOccurs="1"/>
        </xsd:sequence>
      </xsd:complexType>
    </xsd:element>
    <xsd:element name="c4cdf6570482439b9c7b96f392c8a60b" ma:index="14" nillable="true" ma:taxonomy="true" ma:internalName="c4cdf6570482439b9c7b96f392c8a60b" ma:taxonomyFieldName="Audience1" ma:displayName="Audience" ma:default="" ma:fieldId="{c4cdf657-0482-439b-9c7b-96f392c8a60b}" ma:sspId="69055dc2-26ad-43de-a66d-de702ec6dd99" ma:termSetId="70c80303-2b48-4a78-beae-42873756bf65" ma:anchorId="00000000-0000-0000-0000-000000000000" ma:open="false" ma:isKeyword="false">
      <xsd:complexType>
        <xsd:sequence>
          <xsd:element ref="pc:Terms" minOccurs="0" maxOccurs="1"/>
        </xsd:sequence>
      </xsd:complexType>
    </xsd:element>
    <xsd:element name="fab78a9ee9a9424792d764e9cb1998f2" ma:index="15" nillable="true" ma:taxonomy="true" ma:internalName="fab78a9ee9a9424792d764e9cb1998f2" ma:taxonomyFieldName="Doc_x0020_Type" ma:displayName="Doc Type" ma:default="" ma:fieldId="{fab78a9e-e9a9-4247-92d7-64e9cb1998f2}" ma:sspId="69055dc2-26ad-43de-a66d-de702ec6dd99" ma:termSetId="889f3434-4809-4fd7-b63b-93a228e72cda" ma:anchorId="00000000-0000-0000-0000-000000000000" ma:open="false" ma:isKeyword="false">
      <xsd:complexType>
        <xsd:sequence>
          <xsd:element ref="pc:Terms" minOccurs="0" maxOccurs="1"/>
        </xsd:sequence>
      </xsd:complexType>
    </xsd:element>
    <xsd:element name="b96b2eea7c864110b50d4689788c735e" ma:index="18" nillable="true" ma:taxonomy="true" ma:internalName="b96b2eea7c864110b50d4689788c735e" ma:taxonomyFieldName="GlobalContentGroup" ma:displayName="GlobalContentGroup" ma:default="1;#CoreSection|0ab7bdd1-1d0e-4fa2-a235-2682401e7929" ma:fieldId="{b96b2eea-7c86-4110-b50d-4689788c735e}" ma:sspId="69055dc2-26ad-43de-a66d-de702ec6dd99" ma:termSetId="2c009ba2-29fb-40b3-af82-e58de27b00aa" ma:anchorId="00000000-0000-0000-0000-000000000000" ma:open="false" ma:isKeyword="false">
      <xsd:complexType>
        <xsd:sequence>
          <xsd:element ref="pc:Terms" minOccurs="0" maxOccurs="1"/>
        </xsd:sequence>
      </xsd:complexType>
    </xsd:element>
    <xsd:element name="l0a21930db29477aacff9255782f9a52" ma:index="20" nillable="true" ma:taxonomy="true" ma:internalName="l0a21930db29477aacff9255782f9a52" ma:taxonomyFieldName="WCC_x0020_Sections" ma:displayName="GlobalNavArea" ma:default="2;#Core Business|d570191a-953a-4de5-b0c7-cf484b96b14f" ma:fieldId="{50a21930-db29-477a-acff-9255782f9a52}" ma:taxonomyMulti="true" ma:sspId="69055dc2-26ad-43de-a66d-de702ec6dd99" ma:termSetId="62a3246a-01ff-4265-bd54-cd22e02d4f7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13bc89-e9f8-443a-8537-447806ae4d56" elementFormDefault="qualified">
    <xsd:import namespace="http://schemas.microsoft.com/office/2006/documentManagement/types"/>
    <xsd:import namespace="http://schemas.microsoft.com/office/infopath/2007/PartnerControls"/>
    <xsd:element name="f4ffc26c633c44a18c01b1c5231eec42" ma:index="24" nillable="true" ma:taxonomy="true" ma:internalName="f4ffc26c633c44a18c01b1c5231eec42" ma:taxonomyFieldName="Secondary_x0020_Term" ma:displayName="Secondary Term" ma:default="" ma:fieldId="{f4ffc26c-633c-44a1-8c01-b1c5231eec42}" ma:taxonomyMulti="true" ma:sspId="69055dc2-26ad-43de-a66d-de702ec6dd99" ma:termSetId="4f6a0d6f-1ee3-4355-babb-d9a1b32c3de5" ma:anchorId="00000000-0000-0000-0000-000000000000" ma:open="false" ma:isKeyword="false">
      <xsd:complexType>
        <xsd:sequence>
          <xsd:element ref="pc:Terms" minOccurs="0" maxOccurs="1"/>
        </xsd:sequence>
      </xsd:complexType>
    </xsd:element>
    <xsd:element name="MediaServiceMetadata" ma:index="27" nillable="true" ma:displayName="MediaServiceMetadata" ma:description="" ma:hidden="true" ma:internalName="MediaServiceMetadata" ma:readOnly="true">
      <xsd:simpleType>
        <xsd:restriction base="dms:Note"/>
      </xsd:simpleType>
    </xsd:element>
    <xsd:element name="MediaServiceFastMetadata" ma:index="28" nillable="true" ma:displayName="MediaServiceFastMetadata" ma:description="" ma:hidden="true" ma:internalName="MediaServiceFastMetadata" ma:readOnly="true">
      <xsd:simpleType>
        <xsd:restriction base="dms:Note"/>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e987a4-ac28-43c9-8eb1-226a9a966c6e" elementFormDefault="qualified">
    <xsd:import namespace="http://schemas.microsoft.com/office/2006/documentManagement/types"/>
    <xsd:import namespace="http://schemas.microsoft.com/office/infopath/2007/PartnerControls"/>
    <xsd:element name="SharedWithUsers" ma:index="2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usiness_x0020_Owner xmlns="8394a309-b766-4598-9079-5c90de564ad1">
      <UserInfo>
        <DisplayName/>
        <AccountId xsi:nil="true"/>
        <AccountType/>
      </UserInfo>
    </Business_x0020_Owner>
    <h391b686c5a84dee911dc68cf1190ef4 xmlns="8394a309-b766-4598-9079-5c90de564ad1">
      <Terms xmlns="http://schemas.microsoft.com/office/infopath/2007/PartnerControls"/>
    </h391b686c5a84dee911dc68cf1190ef4>
    <b96b2eea7c864110b50d4689788c735e xmlns="8394a309-b766-4598-9079-5c90de564ad1">
      <Terms xmlns="http://schemas.microsoft.com/office/infopath/2007/PartnerControls">
        <TermInfo xmlns="http://schemas.microsoft.com/office/infopath/2007/PartnerControls">
          <TermName xmlns="http://schemas.microsoft.com/office/infopath/2007/PartnerControls">CoreSection</TermName>
          <TermId xmlns="http://schemas.microsoft.com/office/infopath/2007/PartnerControls">0ab7bdd1-1d0e-4fa2-a235-2682401e7929</TermId>
        </TermInfo>
      </Terms>
    </b96b2eea7c864110b50d4689788c735e>
    <Expiry_x0020_Date xmlns="8394a309-b766-4598-9079-5c90de564ad1" xsi:nil="true"/>
    <Review_x0020_Date xmlns="8394a309-b766-4598-9079-5c90de564ad1" xsi:nil="true"/>
    <l0a21930db29477aacff9255782f9a52 xmlns="8394a309-b766-4598-9079-5c90de564ad1">
      <Terms xmlns="http://schemas.microsoft.com/office/infopath/2007/PartnerControls">
        <TermInfo xmlns="http://schemas.microsoft.com/office/infopath/2007/PartnerControls">
          <TermName xmlns="http://schemas.microsoft.com/office/infopath/2007/PartnerControls">Content and Communications</TermName>
          <TermId xmlns="http://schemas.microsoft.com/office/infopath/2007/PartnerControls">32b66cdb-b967-4985-a1b8-11226f209114</TermId>
        </TermInfo>
      </Terms>
    </l0a21930db29477aacff9255782f9a52>
    <f4ffc26c633c44a18c01b1c5231eec42 xmlns="1013bc89-e9f8-443a-8537-447806ae4d56">
      <Terms xmlns="http://schemas.microsoft.com/office/infopath/2007/PartnerControls">
        <TermInfo xmlns="http://schemas.microsoft.com/office/infopath/2007/PartnerControls">
          <TermName xmlns="http://schemas.microsoft.com/office/infopath/2007/PartnerControls">Accessibility</TermName>
          <TermId xmlns="http://schemas.microsoft.com/office/infopath/2007/PartnerControls">51ad912b-54fe-45e1-9045-9715435c73d2</TermId>
        </TermInfo>
      </Terms>
    </f4ffc26c633c44a18c01b1c5231eec42>
    <fab78a9ee9a9424792d764e9cb1998f2 xmlns="8394a309-b766-4598-9079-5c90de564ad1">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ae2dcda5-eacc-4f69-80bd-5dabdb504235</TermId>
        </TermInfo>
      </Terms>
    </fab78a9ee9a9424792d764e9cb1998f2>
    <TaxCatchAll xmlns="8394a309-b766-4598-9079-5c90de564ad1">
      <Value>6</Value>
      <Value>248</Value>
      <Value>149</Value>
      <Value>1</Value>
    </TaxCatchAll>
    <c4cdf6570482439b9c7b96f392c8a60b xmlns="8394a309-b766-4598-9079-5c90de564ad1">
      <Terms xmlns="http://schemas.microsoft.com/office/infopath/2007/PartnerControls"/>
    </c4cdf6570482439b9c7b96f392c8a60b>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4B41C0-9BEC-4A73-9F26-25F64B28E6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94a309-b766-4598-9079-5c90de564ad1"/>
    <ds:schemaRef ds:uri="1013bc89-e9f8-443a-8537-447806ae4d56"/>
    <ds:schemaRef ds:uri="70e987a4-ac28-43c9-8eb1-226a9a966c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45BA05-CFD6-4138-9FDD-9F7443B4E379}">
  <ds:schemaRefs>
    <ds:schemaRef ds:uri="1013bc89-e9f8-443a-8537-447806ae4d56"/>
    <ds:schemaRef ds:uri="70e987a4-ac28-43c9-8eb1-226a9a966c6e"/>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8394a309-b766-4598-9079-5c90de564ad1"/>
    <ds:schemaRef ds:uri="http://schemas.openxmlformats.org/package/2006/metadata/core-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BB8A366E-370B-4FDA-8AB1-A36AB79288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976</TotalTime>
  <Words>5294</Words>
  <Application>Microsoft Office PowerPoint</Application>
  <PresentationFormat>On-screen Show (4:3)</PresentationFormat>
  <Paragraphs>365</Paragraphs>
  <Slides>43</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Aptos</vt:lpstr>
      <vt:lpstr>Arial</vt:lpstr>
      <vt:lpstr>Calibri</vt:lpstr>
      <vt:lpstr>Courier New</vt:lpstr>
      <vt:lpstr>Segoe UI Emoji</vt:lpstr>
      <vt:lpstr>Symbol</vt:lpstr>
      <vt:lpstr>tondo</vt:lpstr>
      <vt:lpstr>pres6</vt:lpstr>
      <vt:lpstr> Designated Teacher  Updates and Guidance Session Autumn 2025 </vt:lpstr>
      <vt:lpstr>Agenda</vt:lpstr>
      <vt:lpstr>Person centered approach to recording on the PEP document</vt:lpstr>
      <vt:lpstr>Slide 2</vt:lpstr>
      <vt:lpstr>Rebekah Pierre – An open letter to the social worker who wrote my case files</vt:lpstr>
      <vt:lpstr>Dear tara</vt:lpstr>
      <vt:lpstr>Case note 2</vt:lpstr>
      <vt:lpstr>Case note cont</vt:lpstr>
      <vt:lpstr>Case note 2 cont</vt:lpstr>
      <vt:lpstr>School records and reports</vt:lpstr>
      <vt:lpstr>Case study</vt:lpstr>
      <vt:lpstr>PEP comments</vt:lpstr>
      <vt:lpstr>Personal Education Plans</vt:lpstr>
      <vt:lpstr>Writing for the young person</vt:lpstr>
      <vt:lpstr>Writing for a young person </vt:lpstr>
      <vt:lpstr>Any Questions?</vt:lpstr>
      <vt:lpstr>Kerry lawrence</vt:lpstr>
      <vt:lpstr>Christmas in the Classroom:</vt:lpstr>
      <vt:lpstr>Christmas in the classroom </vt:lpstr>
      <vt:lpstr>Christmas in the classroom</vt:lpstr>
      <vt:lpstr>Christmas in the classroom 1</vt:lpstr>
      <vt:lpstr>Christmas in the classroom 2</vt:lpstr>
      <vt:lpstr>Christmas in the classroom 3</vt:lpstr>
      <vt:lpstr>Secondary school activities</vt:lpstr>
      <vt:lpstr>Secondary school activities </vt:lpstr>
      <vt:lpstr>Secondary school activities 2</vt:lpstr>
      <vt:lpstr>Secondary school activities3</vt:lpstr>
      <vt:lpstr>Secondary school activities 4</vt:lpstr>
      <vt:lpstr>Secondary school activities 5</vt:lpstr>
      <vt:lpstr>Safeguarding Update</vt:lpstr>
      <vt:lpstr>Fake News, Misinformation  and Disinformation   </vt:lpstr>
      <vt:lpstr>Fake News, Misinformation  and Disinformation  </vt:lpstr>
      <vt:lpstr>Fake News, Misinformation  and Disinformation  2</vt:lpstr>
      <vt:lpstr>Fake News, Misinformation  and Disinformation 3  </vt:lpstr>
      <vt:lpstr>Fake News, Misinformation  and Disinformation  4</vt:lpstr>
      <vt:lpstr>Fake News, Misinformation  and Disinformation  5</vt:lpstr>
      <vt:lpstr>Fake News, Misinformation  and Disinformation  6</vt:lpstr>
      <vt:lpstr>xxxx</vt:lpstr>
      <vt:lpstr>Fake News, Misinformation  and Disinformation  7</vt:lpstr>
      <vt:lpstr>Fake News, Misinformation  and Disinformation  8</vt:lpstr>
      <vt:lpstr>Using AP for our CLA young people</vt:lpstr>
      <vt:lpstr>PEP updates</vt:lpstr>
      <vt:lpstr>Q and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Accessible Template PowerPoint</dc:title>
  <dc:creator>Stevens, Jo</dc:creator>
  <cp:lastModifiedBy>Smith, Lucy</cp:lastModifiedBy>
  <cp:revision>39</cp:revision>
  <dcterms:modified xsi:type="dcterms:W3CDTF">2026-03-31T09:20:35Z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0x010100E020779D2D1DE84296B97477F853117C00464673AA61C3DA45A6059937BCE5D52D</vt:lpwstr>
  </property>
  <property fmtid="{D5CDD505-2E9C-101B-9397-08002B2CF9AE}" pid="3" name="GlobalContentGroup">
    <vt:lpwstr>1;#CoreSection|0ab7bdd1-1d0e-4fa2-a235-2682401e7929</vt:lpwstr>
  </property>
  <property fmtid="{D5CDD505-2E9C-101B-9397-08002B2CF9AE}" pid="4" name="Audience1">
    <vt:lpwstr/>
  </property>
  <property fmtid="{D5CDD505-2E9C-101B-9397-08002B2CF9AE}" pid="5" name="Directorate">
    <vt:lpwstr/>
  </property>
  <property fmtid="{D5CDD505-2E9C-101B-9397-08002B2CF9AE}" pid="6" name="Doc Type">
    <vt:lpwstr>6;#Template|ae2dcda5-eacc-4f69-80bd-5dabdb504235</vt:lpwstr>
  </property>
  <property fmtid="{D5CDD505-2E9C-101B-9397-08002B2CF9AE}" pid="7" name="Secondary Term">
    <vt:lpwstr>248;#Accessibility|51ad912b-54fe-45e1-9045-9715435c73d2</vt:lpwstr>
  </property>
  <property fmtid="{D5CDD505-2E9C-101B-9397-08002B2CF9AE}" pid="8" name="WCC Sections">
    <vt:lpwstr>149;#Content and Communications|32b66cdb-b967-4985-a1b8-11226f209114</vt:lpwstr>
  </property>
</Properties>
</file>